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1"/>
  </p:notesMasterIdLst>
  <p:sldIdLst>
    <p:sldId id="368" r:id="rId2"/>
    <p:sldId id="263" r:id="rId3"/>
    <p:sldId id="265" r:id="rId4"/>
    <p:sldId id="386" r:id="rId5"/>
    <p:sldId id="369" r:id="rId6"/>
    <p:sldId id="370" r:id="rId7"/>
    <p:sldId id="371" r:id="rId8"/>
    <p:sldId id="372" r:id="rId9"/>
    <p:sldId id="373" r:id="rId10"/>
    <p:sldId id="274" r:id="rId11"/>
    <p:sldId id="398" r:id="rId12"/>
    <p:sldId id="277" r:id="rId13"/>
    <p:sldId id="279" r:id="rId14"/>
    <p:sldId id="380" r:id="rId15"/>
    <p:sldId id="374" r:id="rId16"/>
    <p:sldId id="375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292" r:id="rId25"/>
    <p:sldId id="407" r:id="rId26"/>
    <p:sldId id="408" r:id="rId27"/>
    <p:sldId id="299" r:id="rId28"/>
    <p:sldId id="409" r:id="rId29"/>
    <p:sldId id="410" r:id="rId30"/>
    <p:sldId id="411" r:id="rId31"/>
    <p:sldId id="307" r:id="rId32"/>
    <p:sldId id="414" r:id="rId33"/>
    <p:sldId id="415" r:id="rId34"/>
    <p:sldId id="416" r:id="rId35"/>
    <p:sldId id="417" r:id="rId36"/>
    <p:sldId id="312" r:id="rId37"/>
    <p:sldId id="313" r:id="rId38"/>
    <p:sldId id="418" r:id="rId39"/>
    <p:sldId id="419" r:id="rId40"/>
    <p:sldId id="420" r:id="rId41"/>
    <p:sldId id="421" r:id="rId42"/>
    <p:sldId id="422" r:id="rId43"/>
    <p:sldId id="423" r:id="rId44"/>
    <p:sldId id="397" r:id="rId45"/>
    <p:sldId id="428" r:id="rId46"/>
    <p:sldId id="322" r:id="rId47"/>
    <p:sldId id="328" r:id="rId48"/>
    <p:sldId id="387" r:id="rId49"/>
    <p:sldId id="396" r:id="rId50"/>
    <p:sldId id="330" r:id="rId51"/>
    <p:sldId id="339" r:id="rId52"/>
    <p:sldId id="395" r:id="rId53"/>
    <p:sldId id="346" r:id="rId54"/>
    <p:sldId id="393" r:id="rId55"/>
    <p:sldId id="392" r:id="rId56"/>
    <p:sldId id="391" r:id="rId57"/>
    <p:sldId id="390" r:id="rId58"/>
    <p:sldId id="354" r:id="rId59"/>
    <p:sldId id="358" r:id="rId60"/>
    <p:sldId id="388" r:id="rId61"/>
    <p:sldId id="389" r:id="rId62"/>
    <p:sldId id="359" r:id="rId63"/>
    <p:sldId id="360" r:id="rId64"/>
    <p:sldId id="361" r:id="rId65"/>
    <p:sldId id="362" r:id="rId66"/>
    <p:sldId id="363" r:id="rId67"/>
    <p:sldId id="364" r:id="rId68"/>
    <p:sldId id="424" r:id="rId69"/>
    <p:sldId id="376" r:id="rId70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>
      <p:cViewPr varScale="1">
        <p:scale>
          <a:sx n="66" d="100"/>
          <a:sy n="66" d="100"/>
        </p:scale>
        <p:origin x="240" y="127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7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59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172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18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50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13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9261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261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38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82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69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084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219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69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9469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793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78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51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4059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97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010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971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344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987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176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748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3212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570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447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50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03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50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0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37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86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106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5008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25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78280" y="1032246"/>
            <a:ext cx="2000250" cy="162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4" y="686365"/>
            <a:ext cx="13506799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7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5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35" tIns="77322" rIns="154635" bIns="773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3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77" tIns="77342" rIns="154677" bIns="77342" anchor="ctr"/>
          <a:lstStyle/>
          <a:p>
            <a:endParaRPr lang="en-US" sz="3413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49"/>
            <a:ext cx="17340264" cy="1582251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8" y="8171349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8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171349"/>
            <a:ext cx="2963207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11963857" y="8171349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29" y="8171349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9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1" dirty="0" smtClean="0">
                <a:latin typeface="Gill Sans MT" panose="020B0502020104020203" pitchFamily="34" charset="0"/>
              </a:defRPr>
            </a:lvl1pPr>
            <a:lvl2pPr marL="773182" indent="0" algn="ctr">
              <a:buNone/>
              <a:defRPr/>
            </a:lvl2pPr>
            <a:lvl3pPr marL="1546368" indent="0" algn="ctr">
              <a:buNone/>
              <a:defRPr/>
            </a:lvl3pPr>
            <a:lvl4pPr marL="2319553" indent="0" algn="ctr">
              <a:buNone/>
              <a:defRPr/>
            </a:lvl4pPr>
            <a:lvl5pPr marL="3092733" indent="0" algn="ctr">
              <a:buNone/>
              <a:defRPr/>
            </a:lvl5pPr>
            <a:lvl6pPr marL="3865916" indent="0" algn="ctr">
              <a:buNone/>
              <a:defRPr/>
            </a:lvl6pPr>
            <a:lvl7pPr marL="4639103" indent="0" algn="ctr">
              <a:buNone/>
              <a:defRPr/>
            </a:lvl7pPr>
            <a:lvl8pPr marL="5412280" indent="0" algn="ctr">
              <a:buNone/>
              <a:defRPr/>
            </a:lvl8pPr>
            <a:lvl9pPr marL="6185465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35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54864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1177220"/>
            <a:ext cx="7316665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20"/>
            <a:ext cx="91440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09728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220"/>
            <a:ext cx="12801600" cy="7399162"/>
          </a:xfrm>
        </p:spPr>
        <p:txBody>
          <a:bodyPr anchor="ctr"/>
          <a:lstStyle>
            <a:lvl1pPr marL="463520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>
                <a:latin typeface="Gill Sans MT" panose="020B0502020104020203" pitchFamily="34" charset="0"/>
              </a:defRPr>
            </a:lvl1pPr>
            <a:lvl2pPr marL="463520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4549">
                <a:latin typeface="Gill Sans MT" panose="020B0502020104020203" pitchFamily="34" charset="0"/>
              </a:defRPr>
            </a:lvl2pPr>
            <a:lvl3pPr marL="463520" indent="0" algn="r">
              <a:buClr>
                <a:schemeClr val="bg1"/>
              </a:buClr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800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7399162"/>
          </a:xfrm>
        </p:spPr>
        <p:txBody>
          <a:bodyPr anchor="ctr"/>
          <a:lstStyle>
            <a:lvl1pPr marL="0" indent="0" algn="ctr" defTabSz="457171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14287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2532" y="1177220"/>
            <a:ext cx="7315199" cy="739916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ct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ct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ct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932" y="1177220"/>
            <a:ext cx="54864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81730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52757" y="1177219"/>
            <a:ext cx="8567546" cy="7399162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592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732" y="1177220"/>
            <a:ext cx="8117032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0133" y="1177220"/>
            <a:ext cx="7086600" cy="7399162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1199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1177220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1177220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8132" y="381002"/>
            <a:ext cx="91440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3732" y="381002"/>
            <a:ext cx="109728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332" y="381002"/>
            <a:ext cx="12801600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8" u="sng" cap="small" baseline="0">
                <a:latin typeface="Gill Sans MT" panose="020B0502020104020203" pitchFamily="34" charset="0"/>
              </a:defRPr>
            </a:lvl1pPr>
            <a:lvl2pPr marL="0" indent="0" algn="r" defTabSz="167062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2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5"/>
            <a:ext cx="17340263" cy="7224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" y="5743787"/>
            <a:ext cx="7316665" cy="2832594"/>
          </a:xfrm>
        </p:spPr>
        <p:txBody>
          <a:bodyPr anchor="ctr"/>
          <a:lstStyle>
            <a:lvl1pPr marL="780227" indent="0" algn="r">
              <a:lnSpc>
                <a:spcPct val="100000"/>
              </a:lnSpc>
              <a:spcAft>
                <a:spcPts val="852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8" u="sng" cap="small" baseline="0"/>
            </a:lvl1pPr>
            <a:lvl2pPr marL="1271734" indent="-48764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2" y="9296399"/>
            <a:ext cx="9144000" cy="45720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999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0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rgbClr val="595959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Gill Sans MT"/>
                <a:cs typeface="Gill Sans MT"/>
              </a:defRPr>
            </a:lvl1pPr>
          </a:lstStyle>
          <a:p>
            <a:pPr marL="82550"/>
            <a:fld id="{81D60167-4931-47E6-BA6A-407CBD079E47}" type="slidenum">
              <a:rPr lang="en-US" smtClean="0"/>
              <a:pPr marL="8255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177219"/>
            <a:ext cx="7316665" cy="7399162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>
                <a:latin typeface="Gill Sans MT" panose="020B0502020104020203" pitchFamily="34" charset="0"/>
              </a:defRPr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86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739916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10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7215" y="1177219"/>
            <a:ext cx="9945833" cy="1108781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Gill Sans MT" panose="020B0502020104020203" pitchFamily="34" charset="0"/>
              </a:defRPr>
            </a:lvl1pPr>
            <a:lvl2pPr marL="0" indent="0" algn="r" defTabSz="167073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77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24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7" tIns="86699" rIns="173397" bIns="8669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9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5743787"/>
            <a:ext cx="7316665" cy="2832594"/>
          </a:xfrm>
        </p:spPr>
        <p:txBody>
          <a:bodyPr anchor="ctr"/>
          <a:lstStyle>
            <a:lvl1pPr marL="780276" indent="0" algn="r">
              <a:lnSpc>
                <a:spcPct val="100000"/>
              </a:lnSpc>
              <a:spcAft>
                <a:spcPts val="853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5689" u="sng" cap="small" baseline="0"/>
            </a:lvl1pPr>
            <a:lvl2pPr marL="1271815" indent="-48767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982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2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84150"/>
            <a:fld id="{81D60167-4931-47E6-BA6A-407CBD079E47}" type="slidenum">
              <a:rPr lang="en-US" smtClean="0"/>
              <a:pPr marL="18415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2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7340263" cy="1625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80" y="1032246"/>
            <a:ext cx="2000251" cy="162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05" y="686366"/>
            <a:ext cx="13506800" cy="23119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826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1415676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" y="7802880"/>
            <a:ext cx="5924591" cy="19507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54624" tIns="77317" rIns="154624" bIns="7731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54626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982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1065704" y="3287324"/>
            <a:ext cx="15208856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54666" tIns="77336" rIns="154666" bIns="77336" anchor="ctr"/>
          <a:lstStyle/>
          <a:p>
            <a:endParaRPr lang="en-US" sz="3412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8171350"/>
            <a:ext cx="17340264" cy="158225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85" tIns="86693" rIns="173385" bIns="8669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7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9" y="8171348"/>
            <a:ext cx="3001201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69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8171348"/>
            <a:ext cx="296320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63858" y="8171348"/>
            <a:ext cx="2608646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330" y="8171348"/>
            <a:ext cx="2737935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32" y="8171348"/>
            <a:ext cx="3142194" cy="156057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706" y="3576320"/>
            <a:ext cx="15612824" cy="422656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550" dirty="0" smtClean="0">
                <a:latin typeface="Gill Sans MT" panose="020B0502020104020203" pitchFamily="34" charset="0"/>
              </a:defRPr>
            </a:lvl1pPr>
            <a:lvl2pPr marL="773133" indent="0" algn="ctr">
              <a:buNone/>
              <a:defRPr/>
            </a:lvl2pPr>
            <a:lvl3pPr marL="1546269" indent="0" algn="ctr">
              <a:buNone/>
              <a:defRPr/>
            </a:lvl3pPr>
            <a:lvl4pPr marL="2319405" indent="0" algn="ctr">
              <a:buNone/>
              <a:defRPr/>
            </a:lvl4pPr>
            <a:lvl5pPr marL="3092535" indent="0" algn="ctr">
              <a:buNone/>
              <a:defRPr/>
            </a:lvl5pPr>
            <a:lvl6pPr marL="3865669" indent="0" algn="ctr">
              <a:buNone/>
              <a:defRPr/>
            </a:lvl6pPr>
            <a:lvl7pPr marL="4638806" indent="0" algn="ctr">
              <a:buNone/>
              <a:defRPr/>
            </a:lvl7pPr>
            <a:lvl8pPr marL="5411933" indent="0" algn="ctr">
              <a:buNone/>
              <a:defRPr/>
            </a:lvl8pPr>
            <a:lvl9pPr marL="618506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5911513" y="8601786"/>
            <a:ext cx="142875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7" r:id="rId5"/>
    <p:sldLayoutId id="2147483671" r:id="rId6"/>
    <p:sldLayoutId id="2147483672" r:id="rId7"/>
    <p:sldLayoutId id="2147483678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://peltiertech.com/WordPress/bad-bar-chart-practices-or-send-in-the-clowns/" TargetMode="Externa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peltiertech.com/WordPress/bad-bar-chart-practices-or-send-in-the-clowns/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guardian.co.uk/te7c7hnology/blog/2008/jan/21/liesdamnliesandstevejobs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63.png"/><Relationship Id="rId3" Type="http://schemas.openxmlformats.org/officeDocument/2006/relationships/image" Target="../media/image64.png"/><Relationship Id="rId21" Type="http://schemas.openxmlformats.org/officeDocument/2006/relationships/image" Target="../media/image58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6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60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4930/6930-002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5700" u="sng" dirty="0"/>
              <a:t>Visual Design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Paul Rosen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Assistant Professor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University of South Florida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600" dirty="0"/>
              <a:t>slides credits Miriah Meyer (U of Utah), </a:t>
            </a:r>
            <a:r>
              <a:rPr lang="en-US" sz="2600" dirty="0" err="1"/>
              <a:t>Hanspeter</a:t>
            </a:r>
            <a:r>
              <a:rPr lang="en-US" sz="2600" dirty="0"/>
              <a:t> Pfister (Harvard), John </a:t>
            </a:r>
            <a:r>
              <a:rPr lang="en-US" sz="2600" dirty="0" err="1"/>
              <a:t>Stasko</a:t>
            </a:r>
            <a:r>
              <a:rPr lang="en-US" sz="2600" dirty="0"/>
              <a:t> (Georgia Tech), &amp; Josh Levine (</a:t>
            </a:r>
            <a:r>
              <a:rPr lang="en-US" sz="2600"/>
              <a:t>U of Arizona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48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71231" y="3276600"/>
            <a:ext cx="7797800" cy="5803900"/>
          </a:xfrm>
          <a:custGeom>
            <a:avLst/>
            <a:gdLst/>
            <a:ahLst/>
            <a:cxnLst/>
            <a:rect l="l" t="t" r="r" b="b"/>
            <a:pathLst>
              <a:path w="7797800" h="5803900">
                <a:moveTo>
                  <a:pt x="0" y="0"/>
                </a:moveTo>
                <a:lnTo>
                  <a:pt x="7797800" y="0"/>
                </a:lnTo>
                <a:lnTo>
                  <a:pt x="7797800" y="5803900"/>
                </a:lnTo>
                <a:lnTo>
                  <a:pt x="0" y="5803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2812" y="3276600"/>
            <a:ext cx="7796218" cy="580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098132" y="1177220"/>
            <a:ext cx="9144000" cy="1794580"/>
          </a:xfrm>
        </p:spPr>
        <p:txBody>
          <a:bodyPr>
            <a:normAutofit/>
          </a:bodyPr>
          <a:lstStyle/>
          <a:p>
            <a:r>
              <a:rPr lang="en-US" dirty="0"/>
              <a:t>TUFTE</a:t>
            </a:r>
          </a:p>
          <a:p>
            <a:pPr lvl="1"/>
            <a:r>
              <a:rPr lang="en-US" dirty="0"/>
              <a:t>design	excellence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548731" y="3263900"/>
            <a:ext cx="29845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/>
          <p:cNvSpPr/>
          <p:nvPr/>
        </p:nvSpPr>
        <p:spPr>
          <a:xfrm>
            <a:off x="5711031" y="3390900"/>
            <a:ext cx="29083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/>
          <p:cNvSpPr/>
          <p:nvPr/>
        </p:nvSpPr>
        <p:spPr>
          <a:xfrm>
            <a:off x="8797131" y="3390900"/>
            <a:ext cx="2895600" cy="397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11868788" y="3429000"/>
            <a:ext cx="2960842" cy="3467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66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TUFTE’S LESSONS</a:t>
            </a:r>
          </a:p>
          <a:p>
            <a:pPr lvl="1"/>
            <a:r>
              <a:rPr lang="en-US" dirty="0"/>
              <a:t>practice—graphical	integrity	and excellence</a:t>
            </a:r>
          </a:p>
          <a:p>
            <a:pPr lvl="1"/>
            <a:r>
              <a:rPr lang="en-US" dirty="0"/>
              <a:t>theory—design principles	for	data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  <a:p>
            <a:pPr lvl="1"/>
            <a:r>
              <a:rPr lang="en-US" dirty="0"/>
              <a:t>clear, detailed, and thorough labeling should be used to defeat graphical distortion and ambiguity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MISSING SCALES</a:t>
            </a:r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Tufte</a:t>
            </a:r>
            <a:r>
              <a:rPr lang="de-DE" dirty="0"/>
              <a:t> 2001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5406816" y="367716"/>
            <a:ext cx="6370534" cy="1035950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96738" y="4206781"/>
            <a:ext cx="1545295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300" y="0"/>
                </a:lnTo>
                <a:lnTo>
                  <a:pt x="12573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299" y="0"/>
                </a:lnTo>
                <a:lnTo>
                  <a:pt x="1257299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47209" y="4393120"/>
            <a:ext cx="11366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00" spc="-70" dirty="0">
                <a:solidFill>
                  <a:srgbClr val="FFFFFF"/>
                </a:solidFill>
                <a:latin typeface="Gill Sans MT"/>
                <a:cs typeface="Gill Sans MT"/>
              </a:rPr>
              <a:t>$11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410</a:t>
            </a:r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492" y="4695409"/>
            <a:ext cx="421640" cy="692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9781" y="47625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5960" y="50355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3176" y="3622581"/>
            <a:ext cx="1469988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3931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100" y="0"/>
                </a:lnTo>
                <a:lnTo>
                  <a:pt x="11811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3930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099" y="0"/>
                </a:lnTo>
                <a:lnTo>
                  <a:pt x="1181099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76145" y="37889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$397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747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6593" y="4092482"/>
            <a:ext cx="421640" cy="1108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9880" y="4165599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6060" y="4857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25892" y="3482883"/>
            <a:ext cx="421640" cy="1469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9181" y="37592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599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05360" y="4603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112" y="3228882"/>
            <a:ext cx="1469988" cy="723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43082" y="33952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$521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943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46188" y="4429031"/>
            <a:ext cx="1670942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89156" y="4595427"/>
            <a:ext cx="12776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594,385</a:t>
            </a:r>
            <a:endParaRPr sz="22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5592" y="48925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48881" y="49657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65061" y="5238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16690" y="4067081"/>
            <a:ext cx="1469988" cy="723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059659" y="42334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$351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341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56291" y="45242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19581" y="45974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5761" y="48704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86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5406816" y="367716"/>
            <a:ext cx="6370534" cy="1035950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96738" y="4206781"/>
            <a:ext cx="1545295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300" y="0"/>
                </a:lnTo>
                <a:lnTo>
                  <a:pt x="12573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299" y="0"/>
                </a:lnTo>
                <a:lnTo>
                  <a:pt x="1257299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47209" y="4393120"/>
            <a:ext cx="11366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00" spc="-70" dirty="0">
                <a:solidFill>
                  <a:srgbClr val="FFFFFF"/>
                </a:solidFill>
                <a:latin typeface="Gill Sans MT"/>
                <a:cs typeface="Gill Sans MT"/>
              </a:rPr>
              <a:t>$11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410</a:t>
            </a:r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492" y="4695409"/>
            <a:ext cx="421640" cy="692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9781" y="47625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5960" y="50355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3176" y="3622581"/>
            <a:ext cx="1469988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3931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100" y="0"/>
                </a:lnTo>
                <a:lnTo>
                  <a:pt x="11811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3930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099" y="0"/>
                </a:lnTo>
                <a:lnTo>
                  <a:pt x="1181099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76145" y="37889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$397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747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6593" y="4092482"/>
            <a:ext cx="421640" cy="1108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9880" y="4165599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6060" y="4857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25892" y="3482883"/>
            <a:ext cx="421640" cy="1469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9181" y="37592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599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05360" y="4603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112" y="3228882"/>
            <a:ext cx="1469988" cy="723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43082" y="33952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$521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943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46188" y="4429031"/>
            <a:ext cx="1670942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89156" y="4595427"/>
            <a:ext cx="12776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594,385</a:t>
            </a:r>
            <a:endParaRPr sz="22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5592" y="48925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48881" y="49657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65061" y="5238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16690" y="4067081"/>
            <a:ext cx="1469988" cy="723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059659" y="42334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$351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341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56291" y="45242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19581" y="45974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5761" y="48704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Content Placeholder 4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MISSING SCALES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/>
              <a:t>Tufte 2001</a:t>
            </a:r>
            <a:endParaRPr lang="de-DE" dirty="0"/>
          </a:p>
        </p:txBody>
      </p:sp>
      <p:sp>
        <p:nvSpPr>
          <p:cNvPr id="43" name="object 5"/>
          <p:cNvSpPr txBox="1"/>
          <p:nvPr/>
        </p:nvSpPr>
        <p:spPr>
          <a:xfrm>
            <a:off x="13263146" y="4960620"/>
            <a:ext cx="395414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400" b="1" spc="-40" dirty="0">
                <a:solidFill>
                  <a:srgbClr val="0096FF"/>
                </a:solidFill>
                <a:latin typeface="Georgia"/>
                <a:cs typeface="Georgia"/>
              </a:rPr>
              <a:t>baseline?</a:t>
            </a:r>
            <a:endParaRPr sz="6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4803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5406816" y="367716"/>
            <a:ext cx="6370534" cy="1035950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96738" y="4206781"/>
            <a:ext cx="1545295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300" y="0"/>
                </a:lnTo>
                <a:lnTo>
                  <a:pt x="12573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5731" y="429260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57300" h="469900">
                <a:moveTo>
                  <a:pt x="0" y="0"/>
                </a:moveTo>
                <a:lnTo>
                  <a:pt x="1257299" y="0"/>
                </a:lnTo>
                <a:lnTo>
                  <a:pt x="1257299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47209" y="4393120"/>
            <a:ext cx="11366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00" spc="-70" dirty="0">
                <a:solidFill>
                  <a:srgbClr val="FFFFFF"/>
                </a:solidFill>
                <a:latin typeface="Gill Sans MT"/>
                <a:cs typeface="Gill Sans MT"/>
              </a:rPr>
              <a:t>$11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410</a:t>
            </a:r>
            <a:r>
              <a:rPr sz="2200" b="1" spc="-7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492" y="4695409"/>
            <a:ext cx="421640" cy="692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9781" y="47625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5960" y="50355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3176" y="3622581"/>
            <a:ext cx="1469988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3931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100" y="0"/>
                </a:lnTo>
                <a:lnTo>
                  <a:pt x="11811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3930" y="3708400"/>
            <a:ext cx="1181100" cy="444500"/>
          </a:xfrm>
          <a:custGeom>
            <a:avLst/>
            <a:gdLst/>
            <a:ahLst/>
            <a:cxnLst/>
            <a:rect l="l" t="t" r="r" b="b"/>
            <a:pathLst>
              <a:path w="1181100" h="444500">
                <a:moveTo>
                  <a:pt x="0" y="0"/>
                </a:moveTo>
                <a:lnTo>
                  <a:pt x="1181099" y="0"/>
                </a:lnTo>
                <a:lnTo>
                  <a:pt x="1181099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76145" y="37889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$397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747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6593" y="4092482"/>
            <a:ext cx="421640" cy="1108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9880" y="4165599"/>
            <a:ext cx="0" cy="711200"/>
          </a:xfrm>
          <a:custGeom>
            <a:avLst/>
            <a:gdLst/>
            <a:ahLst/>
            <a:cxnLst/>
            <a:rect l="l" t="t" r="r" b="b"/>
            <a:pathLst>
              <a:path h="711200">
                <a:moveTo>
                  <a:pt x="0" y="0"/>
                </a:moveTo>
                <a:lnTo>
                  <a:pt x="0" y="7112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6060" y="4857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25892" y="3482883"/>
            <a:ext cx="421640" cy="1469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9181" y="37592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599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05360" y="4603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112" y="3228882"/>
            <a:ext cx="1469988" cy="723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5931" y="33147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43082" y="33952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$521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943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46188" y="4429031"/>
            <a:ext cx="1670942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31331" y="4521200"/>
            <a:ext cx="1397000" cy="444500"/>
          </a:xfrm>
          <a:custGeom>
            <a:avLst/>
            <a:gdLst/>
            <a:ahLst/>
            <a:cxnLst/>
            <a:rect l="l" t="t" r="r" b="b"/>
            <a:pathLst>
              <a:path w="1397000" h="444500">
                <a:moveTo>
                  <a:pt x="0" y="0"/>
                </a:moveTo>
                <a:lnTo>
                  <a:pt x="1397000" y="0"/>
                </a:lnTo>
                <a:lnTo>
                  <a:pt x="1397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89156" y="4595427"/>
            <a:ext cx="12776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594,385</a:t>
            </a:r>
            <a:endParaRPr sz="22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5592" y="48925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48881" y="49657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65061" y="52387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16690" y="4067081"/>
            <a:ext cx="1469988" cy="723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3631" y="4152900"/>
            <a:ext cx="1193800" cy="444500"/>
          </a:xfrm>
          <a:custGeom>
            <a:avLst/>
            <a:gdLst/>
            <a:ahLst/>
            <a:cxnLst/>
            <a:rect l="l" t="t" r="r" b="b"/>
            <a:pathLst>
              <a:path w="1193800" h="444500">
                <a:moveTo>
                  <a:pt x="0" y="0"/>
                </a:moveTo>
                <a:lnTo>
                  <a:pt x="1193800" y="0"/>
                </a:lnTo>
                <a:lnTo>
                  <a:pt x="11938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059659" y="4233477"/>
            <a:ext cx="10763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$351</a:t>
            </a:r>
            <a:r>
              <a:rPr sz="2200" spc="-5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200" dirty="0">
                <a:solidFill>
                  <a:srgbClr val="FFFFFF"/>
                </a:solidFill>
                <a:latin typeface="Gill Sans MT"/>
                <a:cs typeface="Gill Sans MT"/>
              </a:rPr>
              <a:t>341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56291" y="4524281"/>
            <a:ext cx="421640" cy="692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19581" y="4597400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210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5761" y="48704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Content Placeholder 4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MISSING SCALES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spc="-340" dirty="0" err="1">
                <a:latin typeface="Gill Sans MT"/>
                <a:cs typeface="Gill Sans MT"/>
              </a:rPr>
              <a:t>T</a:t>
            </a:r>
            <a:r>
              <a:rPr lang="de-DE" dirty="0" err="1">
                <a:latin typeface="Gill Sans MT"/>
                <a:cs typeface="Gill Sans MT"/>
              </a:rPr>
              <a:t>ufte</a:t>
            </a:r>
            <a:r>
              <a:rPr lang="de-DE" spc="-5" dirty="0">
                <a:latin typeface="Gill Sans MT"/>
                <a:cs typeface="Gill Sans MT"/>
              </a:rPr>
              <a:t> </a:t>
            </a:r>
            <a:r>
              <a:rPr lang="de-DE" dirty="0">
                <a:latin typeface="Gill Sans MT"/>
                <a:cs typeface="Gill Sans MT"/>
              </a:rPr>
              <a:t>2001</a:t>
            </a:r>
          </a:p>
        </p:txBody>
      </p:sp>
      <p:sp>
        <p:nvSpPr>
          <p:cNvPr id="43" name="object 7"/>
          <p:cNvSpPr/>
          <p:nvPr/>
        </p:nvSpPr>
        <p:spPr>
          <a:xfrm>
            <a:off x="6901678" y="8715189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76200">
            <a:solidFill>
              <a:srgbClr val="44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 txBox="1"/>
          <p:nvPr/>
        </p:nvSpPr>
        <p:spPr>
          <a:xfrm>
            <a:off x="7533481" y="8686800"/>
            <a:ext cx="3879850" cy="72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700" b="1" spc="-30" dirty="0">
                <a:solidFill>
                  <a:srgbClr val="0096FF"/>
                </a:solidFill>
                <a:latin typeface="Georgia"/>
                <a:cs typeface="Georgia"/>
              </a:rPr>
              <a:t>-$4</a:t>
            </a:r>
            <a:r>
              <a:rPr sz="4700" b="1" spc="-5" dirty="0">
                <a:solidFill>
                  <a:srgbClr val="0096FF"/>
                </a:solidFill>
                <a:latin typeface="Georgia"/>
                <a:cs typeface="Georgia"/>
              </a:rPr>
              <a:t>,</a:t>
            </a:r>
            <a:r>
              <a:rPr sz="4700" b="1" dirty="0">
                <a:solidFill>
                  <a:srgbClr val="0096FF"/>
                </a:solidFill>
                <a:latin typeface="Georgia"/>
                <a:cs typeface="Georgia"/>
              </a:rPr>
              <a:t>2</a:t>
            </a:r>
            <a:r>
              <a:rPr sz="4700" b="1" spc="-5" dirty="0">
                <a:solidFill>
                  <a:srgbClr val="0096FF"/>
                </a:solidFill>
                <a:latin typeface="Georgia"/>
                <a:cs typeface="Georgia"/>
              </a:rPr>
              <a:t>00,000</a:t>
            </a:r>
            <a:endParaRPr sz="4700" dirty="0">
              <a:latin typeface="Georgia"/>
              <a:cs typeface="Georgia"/>
            </a:endParaRPr>
          </a:p>
        </p:txBody>
      </p:sp>
      <p:sp>
        <p:nvSpPr>
          <p:cNvPr id="45" name="object 5"/>
          <p:cNvSpPr txBox="1"/>
          <p:nvPr/>
        </p:nvSpPr>
        <p:spPr>
          <a:xfrm>
            <a:off x="13263146" y="4960620"/>
            <a:ext cx="395414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400" b="1" spc="-40" dirty="0">
                <a:solidFill>
                  <a:srgbClr val="0096FF"/>
                </a:solidFill>
                <a:latin typeface="Georgia"/>
                <a:cs typeface="Georgia"/>
              </a:rPr>
              <a:t>baseline?</a:t>
            </a:r>
            <a:endParaRPr sz="6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982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535590" y="2032000"/>
            <a:ext cx="11615359" cy="7079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2543656" y="4724400"/>
            <a:ext cx="430887" cy="1426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1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535590" y="2032000"/>
            <a:ext cx="11615359" cy="7079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543656" y="4648200"/>
            <a:ext cx="430887" cy="15031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535590" y="2032000"/>
            <a:ext cx="11615359" cy="7079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11823036" y="3382236"/>
            <a:ext cx="254952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400" b="1" spc="-35" dirty="0">
                <a:solidFill>
                  <a:srgbClr val="0096FF"/>
                </a:solidFill>
                <a:latin typeface="Georgia"/>
                <a:cs typeface="Georgia"/>
              </a:rPr>
              <a:t>scal</a:t>
            </a:r>
            <a:r>
              <a:rPr sz="6400" b="1" spc="-5" dirty="0">
                <a:solidFill>
                  <a:srgbClr val="0096FF"/>
                </a:solidFill>
                <a:latin typeface="Georgia"/>
                <a:cs typeface="Georgia"/>
              </a:rPr>
              <a:t>e?</a:t>
            </a:r>
            <a:endParaRPr sz="6400">
              <a:latin typeface="Georgia"/>
              <a:cs typeface="Georgia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43656" y="4648200"/>
            <a:ext cx="430887" cy="15031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0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today . . .</a:t>
            </a:r>
          </a:p>
          <a:p>
            <a:pPr lvl="1"/>
            <a:r>
              <a:rPr lang="en-US" dirty="0"/>
              <a:t>Four Levels of  Visualization Design</a:t>
            </a:r>
          </a:p>
          <a:p>
            <a:pPr lvl="1"/>
            <a:r>
              <a:rPr lang="en-US" dirty="0" err="1"/>
              <a:t>Tufte’s</a:t>
            </a:r>
            <a:r>
              <a:rPr lang="en-US" dirty="0"/>
              <a:t> Principles (Integrity &amp; Design)</a:t>
            </a:r>
          </a:p>
          <a:p>
            <a:pPr lvl="1"/>
            <a:r>
              <a:rPr lang="en-US" dirty="0"/>
              <a:t>Critiques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2550888" y="2098884"/>
            <a:ext cx="11633794" cy="7079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10752931" y="6756400"/>
            <a:ext cx="3835400" cy="1270000"/>
          </a:xfrm>
          <a:custGeom>
            <a:avLst/>
            <a:gdLst/>
            <a:ahLst/>
            <a:cxnLst/>
            <a:rect l="l" t="t" r="r" b="b"/>
            <a:pathLst>
              <a:path w="3835400" h="1270000">
                <a:moveTo>
                  <a:pt x="0" y="0"/>
                </a:moveTo>
                <a:lnTo>
                  <a:pt x="3835400" y="0"/>
                </a:lnTo>
                <a:lnTo>
                  <a:pt x="38354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43656" y="4800600"/>
            <a:ext cx="430887" cy="13507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4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2550888" y="2098884"/>
            <a:ext cx="11633794" cy="7079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10752931" y="6756400"/>
            <a:ext cx="3835400" cy="1270000"/>
          </a:xfrm>
          <a:custGeom>
            <a:avLst/>
            <a:gdLst/>
            <a:ahLst/>
            <a:cxnLst/>
            <a:rect l="l" t="t" r="r" b="b"/>
            <a:pathLst>
              <a:path w="3835400" h="1270000">
                <a:moveTo>
                  <a:pt x="0" y="0"/>
                </a:moveTo>
                <a:lnTo>
                  <a:pt x="3835400" y="0"/>
                </a:lnTo>
                <a:lnTo>
                  <a:pt x="38354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/>
          <p:nvPr/>
        </p:nvSpPr>
        <p:spPr>
          <a:xfrm>
            <a:off x="11274555" y="4334736"/>
            <a:ext cx="356997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400" b="1" spc="-35" dirty="0">
                <a:solidFill>
                  <a:srgbClr val="0096FF"/>
                </a:solidFill>
                <a:latin typeface="Georgia"/>
                <a:cs typeface="Georgia"/>
              </a:rPr>
              <a:t>c</a:t>
            </a:r>
            <a:r>
              <a:rPr sz="6400" b="1" spc="-50" dirty="0">
                <a:solidFill>
                  <a:srgbClr val="0096FF"/>
                </a:solidFill>
                <a:latin typeface="Georgia"/>
                <a:cs typeface="Georgia"/>
              </a:rPr>
              <a:t>o</a:t>
            </a:r>
            <a:r>
              <a:rPr sz="6400" b="1" dirty="0">
                <a:solidFill>
                  <a:srgbClr val="0096FF"/>
                </a:solidFill>
                <a:latin typeface="Georgia"/>
                <a:cs typeface="Georgia"/>
              </a:rPr>
              <a:t>nt</a:t>
            </a:r>
            <a:r>
              <a:rPr sz="6400" b="1" spc="-10" dirty="0">
                <a:solidFill>
                  <a:srgbClr val="0096FF"/>
                </a:solidFill>
                <a:latin typeface="Georgia"/>
                <a:cs typeface="Georgia"/>
              </a:rPr>
              <a:t>e</a:t>
            </a:r>
            <a:r>
              <a:rPr sz="6400" b="1" dirty="0">
                <a:solidFill>
                  <a:srgbClr val="0096FF"/>
                </a:solidFill>
                <a:latin typeface="Georgia"/>
                <a:cs typeface="Georgia"/>
              </a:rPr>
              <a:t>xt?</a:t>
            </a:r>
            <a:endParaRPr sz="6400">
              <a:latin typeface="Georgia"/>
              <a:cs typeface="Georgia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543656" y="4648200"/>
            <a:ext cx="430887" cy="15031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</p:spTree>
    <p:extLst>
      <p:ext uri="{BB962C8B-B14F-4D97-AF65-F5344CB8AC3E}">
        <p14:creationId xmlns:p14="http://schemas.microsoft.com/office/powerpoint/2010/main" val="94761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627629" y="2076867"/>
            <a:ext cx="11910349" cy="7079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10752931" y="6756400"/>
            <a:ext cx="3835400" cy="1270000"/>
          </a:xfrm>
          <a:custGeom>
            <a:avLst/>
            <a:gdLst/>
            <a:ahLst/>
            <a:cxnLst/>
            <a:rect l="l" t="t" r="r" b="b"/>
            <a:pathLst>
              <a:path w="3835400" h="1270000">
                <a:moveTo>
                  <a:pt x="0" y="0"/>
                </a:moveTo>
                <a:lnTo>
                  <a:pt x="3835400" y="0"/>
                </a:lnTo>
                <a:lnTo>
                  <a:pt x="38354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43656" y="4876800"/>
            <a:ext cx="430887" cy="12745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627629" y="2076867"/>
            <a:ext cx="11910349" cy="7079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10752931" y="6756400"/>
            <a:ext cx="3835400" cy="1270000"/>
          </a:xfrm>
          <a:custGeom>
            <a:avLst/>
            <a:gdLst/>
            <a:ahLst/>
            <a:cxnLst/>
            <a:rect l="l" t="t" r="r" b="b"/>
            <a:pathLst>
              <a:path w="3835400" h="1270000">
                <a:moveTo>
                  <a:pt x="0" y="0"/>
                </a:moveTo>
                <a:lnTo>
                  <a:pt x="3835400" y="0"/>
                </a:lnTo>
                <a:lnTo>
                  <a:pt x="38354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11816462" y="3159032"/>
            <a:ext cx="1066800" cy="774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1914981" y="3257550"/>
            <a:ext cx="774700" cy="482600"/>
          </a:xfrm>
          <a:custGeom>
            <a:avLst/>
            <a:gdLst/>
            <a:ahLst/>
            <a:cxnLst/>
            <a:rect l="l" t="t" r="r" b="b"/>
            <a:pathLst>
              <a:path w="774700" h="482600">
                <a:moveTo>
                  <a:pt x="0" y="0"/>
                </a:moveTo>
                <a:lnTo>
                  <a:pt x="774700" y="0"/>
                </a:lnTo>
                <a:lnTo>
                  <a:pt x="774700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 txBox="1"/>
          <p:nvPr/>
        </p:nvSpPr>
        <p:spPr>
          <a:xfrm>
            <a:off x="8142962" y="7573012"/>
            <a:ext cx="58699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70" dirty="0">
                <a:latin typeface="Gill Sans MT"/>
                <a:cs typeface="Gill Sans MT"/>
              </a:rPr>
              <a:t>D</a:t>
            </a:r>
            <a:r>
              <a:rPr sz="4200" spc="-80" dirty="0">
                <a:latin typeface="Gill Sans MT"/>
                <a:cs typeface="Gill Sans MT"/>
              </a:rPr>
              <a:t>id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t</a:t>
            </a:r>
            <a:r>
              <a:rPr sz="4200" spc="-50" dirty="0">
                <a:latin typeface="Gill Sans MT"/>
                <a:cs typeface="Gill Sans MT"/>
              </a:rPr>
              <a:t>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40" dirty="0">
                <a:latin typeface="Gill Sans MT"/>
                <a:cs typeface="Gill Sans MT"/>
              </a:rPr>
              <a:t>st</a:t>
            </a:r>
            <a:r>
              <a:rPr sz="4200" spc="-125" dirty="0">
                <a:latin typeface="Gill Sans MT"/>
                <a:cs typeface="Gill Sans MT"/>
              </a:rPr>
              <a:t>ock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ma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spc="-270" dirty="0">
                <a:latin typeface="Gill Sans MT"/>
                <a:cs typeface="Gill Sans MT"/>
              </a:rPr>
              <a:t>k</a:t>
            </a:r>
            <a:r>
              <a:rPr sz="4200" spc="-70" dirty="0">
                <a:latin typeface="Gill Sans MT"/>
                <a:cs typeface="Gill Sans MT"/>
              </a:rPr>
              <a:t>et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04" dirty="0">
                <a:latin typeface="Gill Sans MT"/>
                <a:cs typeface="Gill Sans MT"/>
              </a:rPr>
              <a:t>c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spc="-2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s</a:t>
            </a:r>
            <a:r>
              <a:rPr sz="4200" spc="-110" dirty="0">
                <a:latin typeface="Gill Sans MT"/>
                <a:cs typeface="Gill Sans MT"/>
              </a:rPr>
              <a:t>h</a:t>
            </a:r>
            <a:r>
              <a:rPr sz="4200" spc="-225" dirty="0">
                <a:latin typeface="Gill Sans MT"/>
                <a:cs typeface="Gill Sans MT"/>
              </a:rPr>
              <a:t>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61487" y="9070341"/>
            <a:ext cx="6076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25" dirty="0">
                <a:latin typeface="Gill Sans MT"/>
                <a:cs typeface="Gill Sans MT"/>
              </a:rPr>
              <a:t>y</a:t>
            </a:r>
            <a:r>
              <a:rPr sz="2800" spc="-15" dirty="0">
                <a:latin typeface="Gill Sans MT"/>
                <a:cs typeface="Gill Sans MT"/>
              </a:rPr>
              <a:t>ea</a:t>
            </a:r>
            <a:r>
              <a:rPr sz="2800" spc="-180" dirty="0">
                <a:latin typeface="Gill Sans MT"/>
                <a:cs typeface="Gill Sans MT"/>
              </a:rPr>
              <a:t>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2543656" y="4800600"/>
            <a:ext cx="430887" cy="13507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800" spc="-45" dirty="0">
                <a:latin typeface="Gill Sans MT"/>
                <a:cs typeface="Gill Sans MT"/>
              </a:rPr>
              <a:t>v</a:t>
            </a:r>
            <a:r>
              <a:rPr sz="2800" dirty="0">
                <a:latin typeface="Gill Sans MT"/>
                <a:cs typeface="Gill Sans MT"/>
              </a:rPr>
              <a:t>olume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63974" y="7725293"/>
            <a:ext cx="4824095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600" b="1" spc="-40" dirty="0">
                <a:latin typeface="Gill Sans MT" panose="020B0502020104020203" pitchFamily="34" charset="0"/>
                <a:cs typeface="Georgia"/>
              </a:rPr>
              <a:t>Th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e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Lie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Facto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r</a:t>
            </a:r>
            <a:r>
              <a:rPr sz="4600" b="1" spc="-15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=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4136" y="7349439"/>
            <a:ext cx="708152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5" dirty="0">
                <a:latin typeface="Gill Sans MT" panose="020B0502020104020203" pitchFamily="34" charset="0"/>
                <a:cs typeface="Georgia"/>
              </a:rPr>
              <a:t>s</a:t>
            </a:r>
            <a:r>
              <a:rPr sz="4200" spc="-15" dirty="0">
                <a:latin typeface="Gill Sans MT" panose="020B0502020104020203" pitchFamily="34" charset="0"/>
                <a:cs typeface="Georgia"/>
              </a:rPr>
              <a:t>i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z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e of effect 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sh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ow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g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ra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p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hic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9233" y="8141920"/>
            <a:ext cx="467106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5" dirty="0">
                <a:latin typeface="Gill Sans MT" panose="020B0502020104020203" pitchFamily="34" charset="0"/>
                <a:cs typeface="Georgia"/>
              </a:rPr>
              <a:t>s</a:t>
            </a:r>
            <a:r>
              <a:rPr sz="4200" spc="-15" dirty="0">
                <a:latin typeface="Gill Sans MT" panose="020B0502020104020203" pitchFamily="34" charset="0"/>
                <a:cs typeface="Georgia"/>
              </a:rPr>
              <a:t>i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z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e of effect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d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t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27131" y="8064500"/>
            <a:ext cx="7289800" cy="0"/>
          </a:xfrm>
          <a:custGeom>
            <a:avLst/>
            <a:gdLst/>
            <a:ahLst/>
            <a:cxnLst/>
            <a:rect l="l" t="t" r="r" b="b"/>
            <a:pathLst>
              <a:path w="7289800">
                <a:moveTo>
                  <a:pt x="0" y="0"/>
                </a:moveTo>
                <a:lnTo>
                  <a:pt x="728980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Tufte’s</a:t>
            </a:r>
            <a:r>
              <a:rPr lang="en-US" dirty="0"/>
              <a:t> integrity principles</a:t>
            </a:r>
          </a:p>
          <a:p>
            <a:pPr lvl="1"/>
            <a:r>
              <a:rPr lang="en-US" dirty="0"/>
              <a:t>the representation of numbers, as physically measured on the surface of the graphic itself, should be directly proportional to the numerical quantities represented.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167731" y="1676400"/>
            <a:ext cx="13004800" cy="6602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Tufte</a:t>
            </a:r>
            <a:r>
              <a:rPr lang="de-DE" dirty="0"/>
              <a:t> 2001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489B9-E9B5-F14A-8B45-7B5294729B58}"/>
                  </a:ext>
                </a:extLst>
              </p:cNvPr>
              <p:cNvSpPr txBox="1"/>
              <p:nvPr/>
            </p:nvSpPr>
            <p:spPr>
              <a:xfrm>
                <a:off x="11735785" y="7550426"/>
                <a:ext cx="3716146" cy="1521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5.3</m:t>
                            </m:r>
                          </m:num>
                          <m:den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27.5</m:t>
                            </m:r>
                          </m:num>
                          <m:den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.83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r>
                  <a:rPr lang="en-US" sz="4400" dirty="0"/>
                  <a:t>8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489B9-E9B5-F14A-8B45-7B529472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785" y="7550426"/>
                <a:ext cx="3716146" cy="1521442"/>
              </a:xfrm>
              <a:prstGeom prst="rect">
                <a:avLst/>
              </a:prstGeom>
              <a:blipFill>
                <a:blip r:embed="rId3"/>
                <a:stretch>
                  <a:fillRect l="-2048" r="-78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7C09DE1-B973-DC4D-8060-C6774D191ED8}"/>
              </a:ext>
            </a:extLst>
          </p:cNvPr>
          <p:cNvSpPr/>
          <p:nvPr/>
        </p:nvSpPr>
        <p:spPr>
          <a:xfrm>
            <a:off x="6780153" y="7834094"/>
            <a:ext cx="42716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Lie factor for the percent increase from 1978 to 1985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B6A8091-23C0-F447-972A-B56785405C05}"/>
              </a:ext>
            </a:extLst>
          </p:cNvPr>
          <p:cNvSpPr/>
          <p:nvPr/>
        </p:nvSpPr>
        <p:spPr>
          <a:xfrm>
            <a:off x="11206798" y="8166373"/>
            <a:ext cx="373954" cy="28954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Tufte</a:t>
            </a:r>
            <a:r>
              <a:rPr lang="de-DE" dirty="0"/>
              <a:t> 2001</a:t>
            </a:r>
          </a:p>
        </p:txBody>
      </p:sp>
      <p:sp>
        <p:nvSpPr>
          <p:cNvPr id="3" name="object 2"/>
          <p:cNvSpPr/>
          <p:nvPr/>
        </p:nvSpPr>
        <p:spPr>
          <a:xfrm>
            <a:off x="4974431" y="482600"/>
            <a:ext cx="7391400" cy="877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6043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Tufte’s</a:t>
            </a:r>
            <a:r>
              <a:rPr lang="en-US" dirty="0"/>
              <a:t> integrity principles</a:t>
            </a:r>
          </a:p>
          <a:p>
            <a:pPr lvl="1"/>
            <a:r>
              <a:rPr lang="en-US" dirty="0"/>
              <a:t>show </a:t>
            </a:r>
            <a:r>
              <a:rPr lang="en-US" i="1" dirty="0"/>
              <a:t>data</a:t>
            </a:r>
            <a:r>
              <a:rPr lang="en-US" dirty="0"/>
              <a:t> variation, not </a:t>
            </a:r>
            <a:r>
              <a:rPr lang="en-US" i="1" dirty="0"/>
              <a:t>design</a:t>
            </a:r>
            <a:r>
              <a:rPr lang="en-US" dirty="0"/>
              <a:t> variation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UNINTENDED SIZE CODING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http://peltiertech.com/WordPress/bad-bar-chart-practices-or-send-in-the-clowns/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866231" y="2692400"/>
            <a:ext cx="6273800" cy="435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376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UNINTENDED SIZE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http://peltiertech.com/WordPress/bad-bar-chart-practices-or-send-in-the-clowns/</a:t>
            </a: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9762331" y="3136900"/>
            <a:ext cx="5156200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2866231" y="2692400"/>
            <a:ext cx="6273800" cy="435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FOUR LEVELS OF VISUALIZATION DESIGN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Tufte’s</a:t>
            </a:r>
            <a:r>
              <a:rPr lang="en-US" dirty="0"/>
              <a:t> integrity principles</a:t>
            </a:r>
          </a:p>
          <a:p>
            <a:r>
              <a:rPr lang="en-US" dirty="0"/>
              <a:t>Graphical excellence is that which</a:t>
            </a:r>
          </a:p>
          <a:p>
            <a:pPr lvl="1"/>
            <a:r>
              <a:rPr lang="en-US" dirty="0"/>
              <a:t>gives the viewer the greatest number of ideas</a:t>
            </a:r>
          </a:p>
          <a:p>
            <a:pPr lvl="1"/>
            <a:r>
              <a:rPr lang="en-US" dirty="0"/>
              <a:t>in the shortest time</a:t>
            </a:r>
          </a:p>
          <a:p>
            <a:pPr lvl="1"/>
            <a:r>
              <a:rPr lang="en-US" dirty="0"/>
              <a:t>with the least ink</a:t>
            </a:r>
          </a:p>
          <a:p>
            <a:pPr lvl="1"/>
            <a:r>
              <a:rPr lang="en-US" dirty="0"/>
              <a:t>in the smallest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A. Einstein, “An explanation should be as simple as possible, but no simpler.”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6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DESIGN PRINCIPLES</a:t>
            </a:r>
          </a:p>
          <a:p>
            <a:pPr lvl="1"/>
            <a:r>
              <a:rPr lang="en-US"/>
              <a:t>(or how to achieve integrity and excellence)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765026" y="3200400"/>
            <a:ext cx="9416511" cy="584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8355489" y="2261820"/>
            <a:ext cx="572008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tot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al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ink u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s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ed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g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ra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p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hic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276431" y="2184400"/>
            <a:ext cx="5854700" cy="0"/>
          </a:xfrm>
          <a:custGeom>
            <a:avLst/>
            <a:gdLst/>
            <a:ahLst/>
            <a:cxnLst/>
            <a:rect l="l" t="t" r="r" b="b"/>
            <a:pathLst>
              <a:path w="5854700">
                <a:moveTo>
                  <a:pt x="0" y="0"/>
                </a:moveTo>
                <a:lnTo>
                  <a:pt x="5854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251944" y="1572071"/>
            <a:ext cx="488505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2310"/>
              </a:lnSpc>
            </a:pPr>
            <a:r>
              <a:rPr sz="2400" spc="-15" dirty="0">
                <a:latin typeface="Gill Sans MT" panose="020B0502020104020203" pitchFamily="34" charset="0"/>
                <a:cs typeface="Gill Sans MT"/>
              </a:rPr>
              <a:t>maximize</a:t>
            </a:r>
            <a:r>
              <a:rPr sz="2400" spc="-5" dirty="0">
                <a:latin typeface="Gill Sans MT" panose="020B0502020104020203" pitchFamily="34" charset="0"/>
                <a:cs typeface="Gill Sans MT"/>
              </a:rPr>
              <a:t> </a:t>
            </a:r>
            <a:r>
              <a:rPr sz="2400" dirty="0">
                <a:latin typeface="Gill Sans MT" panose="020B0502020104020203" pitchFamily="34" charset="0"/>
                <a:cs typeface="Gill Sans MT"/>
              </a:rPr>
              <a:t>the</a:t>
            </a:r>
          </a:p>
          <a:p>
            <a:pPr marL="12700">
              <a:lnSpc>
                <a:spcPts val="4950"/>
              </a:lnSpc>
            </a:pPr>
            <a:r>
              <a:rPr sz="4600" b="1" spc="-35" dirty="0">
                <a:latin typeface="Gill Sans MT" panose="020B0502020104020203" pitchFamily="34" charset="0"/>
                <a:cs typeface="Georgia"/>
              </a:rPr>
              <a:t>Dat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a-i</a:t>
            </a:r>
            <a:r>
              <a:rPr sz="4600" b="1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k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R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a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io</a:t>
            </a:r>
            <a:r>
              <a:rPr sz="4600" b="1" spc="-160" dirty="0">
                <a:latin typeface="Gill Sans MT" panose="020B0502020104020203" pitchFamily="34" charset="0"/>
                <a:cs typeface="Georgia"/>
              </a:rPr>
              <a:t> 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=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10210408" y="1469340"/>
            <a:ext cx="201041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d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at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a-ink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2199123" y="4346182"/>
            <a:ext cx="369332" cy="2877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Gill Sans MT"/>
                <a:cs typeface="Gill Sans MT"/>
              </a:rPr>
              <a:t>TRIG</a:t>
            </a:r>
            <a:r>
              <a:rPr sz="2400" spc="-265" dirty="0">
                <a:latin typeface="Gill Sans MT"/>
                <a:cs typeface="Gill Sans MT"/>
              </a:rPr>
              <a:t>L</a:t>
            </a:r>
            <a:r>
              <a:rPr sz="2400" dirty="0">
                <a:latin typeface="Gill Sans MT"/>
                <a:cs typeface="Gill Sans MT"/>
              </a:rPr>
              <a:t>YCERIDE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LEVEL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7713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3678196" y="3479800"/>
            <a:ext cx="9971171" cy="582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/>
          <p:cNvSpPr txBox="1"/>
          <p:nvPr/>
        </p:nvSpPr>
        <p:spPr>
          <a:xfrm>
            <a:off x="7175407" y="3553271"/>
            <a:ext cx="28778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Gill Sans MT"/>
                <a:cs typeface="Gill Sans MT"/>
              </a:rPr>
              <a:t>TRIG</a:t>
            </a:r>
            <a:r>
              <a:rPr sz="2400" spc="-265" dirty="0">
                <a:latin typeface="Gill Sans MT"/>
                <a:cs typeface="Gill Sans MT"/>
              </a:rPr>
              <a:t>L</a:t>
            </a:r>
            <a:r>
              <a:rPr sz="2400" dirty="0">
                <a:latin typeface="Gill Sans MT"/>
                <a:cs typeface="Gill Sans MT"/>
              </a:rPr>
              <a:t>YCERIDE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LEVEL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8355489" y="2261820"/>
            <a:ext cx="572008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tot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al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ink u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s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ed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g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ra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p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hic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8276431" y="2184400"/>
            <a:ext cx="5854700" cy="0"/>
          </a:xfrm>
          <a:custGeom>
            <a:avLst/>
            <a:gdLst/>
            <a:ahLst/>
            <a:cxnLst/>
            <a:rect l="l" t="t" r="r" b="b"/>
            <a:pathLst>
              <a:path w="5854700">
                <a:moveTo>
                  <a:pt x="0" y="0"/>
                </a:moveTo>
                <a:lnTo>
                  <a:pt x="5854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/>
          <p:nvPr/>
        </p:nvSpPr>
        <p:spPr>
          <a:xfrm>
            <a:off x="3251944" y="1572071"/>
            <a:ext cx="488505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2310"/>
              </a:lnSpc>
            </a:pPr>
            <a:r>
              <a:rPr sz="2400" spc="-15" dirty="0">
                <a:latin typeface="Gill Sans MT" panose="020B0502020104020203" pitchFamily="34" charset="0"/>
                <a:cs typeface="Gill Sans MT"/>
              </a:rPr>
              <a:t>maximize</a:t>
            </a:r>
            <a:r>
              <a:rPr sz="2400" spc="-5" dirty="0">
                <a:latin typeface="Gill Sans MT" panose="020B0502020104020203" pitchFamily="34" charset="0"/>
                <a:cs typeface="Gill Sans MT"/>
              </a:rPr>
              <a:t> </a:t>
            </a:r>
            <a:r>
              <a:rPr sz="2400" dirty="0">
                <a:latin typeface="Gill Sans MT" panose="020B0502020104020203" pitchFamily="34" charset="0"/>
                <a:cs typeface="Gill Sans MT"/>
              </a:rPr>
              <a:t>the</a:t>
            </a:r>
          </a:p>
          <a:p>
            <a:pPr marL="12700">
              <a:lnSpc>
                <a:spcPts val="4950"/>
              </a:lnSpc>
            </a:pPr>
            <a:r>
              <a:rPr sz="4600" b="1" spc="-35" dirty="0">
                <a:latin typeface="Gill Sans MT" panose="020B0502020104020203" pitchFamily="34" charset="0"/>
                <a:cs typeface="Georgia"/>
              </a:rPr>
              <a:t>Dat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a-i</a:t>
            </a:r>
            <a:r>
              <a:rPr sz="4600" b="1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k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R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a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io</a:t>
            </a:r>
            <a:r>
              <a:rPr sz="4600" b="1" spc="-160" dirty="0">
                <a:latin typeface="Gill Sans MT" panose="020B0502020104020203" pitchFamily="34" charset="0"/>
                <a:cs typeface="Georgia"/>
              </a:rPr>
              <a:t> 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=</a:t>
            </a:r>
          </a:p>
        </p:txBody>
      </p:sp>
      <p:sp>
        <p:nvSpPr>
          <p:cNvPr id="7" name="object 6"/>
          <p:cNvSpPr txBox="1"/>
          <p:nvPr/>
        </p:nvSpPr>
        <p:spPr>
          <a:xfrm>
            <a:off x="10210408" y="1469340"/>
            <a:ext cx="201041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d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at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a-ink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47904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Tufte</a:t>
            </a:r>
            <a:r>
              <a:rPr lang="de-DE" dirty="0"/>
              <a:t> 2001</a:t>
            </a:r>
          </a:p>
        </p:txBody>
      </p:sp>
      <p:sp>
        <p:nvSpPr>
          <p:cNvPr id="3" name="object 6"/>
          <p:cNvSpPr/>
          <p:nvPr/>
        </p:nvSpPr>
        <p:spPr>
          <a:xfrm>
            <a:off x="2561432" y="3057583"/>
            <a:ext cx="5714245" cy="532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/>
          <p:cNvSpPr/>
          <p:nvPr/>
        </p:nvSpPr>
        <p:spPr>
          <a:xfrm>
            <a:off x="9028343" y="3154899"/>
            <a:ext cx="5369493" cy="5154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8355489" y="2261820"/>
            <a:ext cx="572008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tot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al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ink u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s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ed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in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 g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ra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p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hic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276431" y="2184400"/>
            <a:ext cx="5854700" cy="0"/>
          </a:xfrm>
          <a:custGeom>
            <a:avLst/>
            <a:gdLst/>
            <a:ahLst/>
            <a:cxnLst/>
            <a:rect l="l" t="t" r="r" b="b"/>
            <a:pathLst>
              <a:path w="5854700">
                <a:moveTo>
                  <a:pt x="0" y="0"/>
                </a:moveTo>
                <a:lnTo>
                  <a:pt x="58547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251944" y="1572071"/>
            <a:ext cx="488505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2310"/>
              </a:lnSpc>
            </a:pPr>
            <a:r>
              <a:rPr sz="2400" spc="-15" dirty="0">
                <a:latin typeface="Gill Sans MT" panose="020B0502020104020203" pitchFamily="34" charset="0"/>
                <a:cs typeface="Gill Sans MT"/>
              </a:rPr>
              <a:t>maximize</a:t>
            </a:r>
            <a:r>
              <a:rPr sz="2400" spc="-5" dirty="0">
                <a:latin typeface="Gill Sans MT" panose="020B0502020104020203" pitchFamily="34" charset="0"/>
                <a:cs typeface="Gill Sans MT"/>
              </a:rPr>
              <a:t> </a:t>
            </a:r>
            <a:r>
              <a:rPr sz="2400" dirty="0">
                <a:latin typeface="Gill Sans MT" panose="020B0502020104020203" pitchFamily="34" charset="0"/>
                <a:cs typeface="Gill Sans MT"/>
              </a:rPr>
              <a:t>the</a:t>
            </a:r>
          </a:p>
          <a:p>
            <a:pPr marL="12700">
              <a:lnSpc>
                <a:spcPts val="4950"/>
              </a:lnSpc>
            </a:pPr>
            <a:r>
              <a:rPr sz="4600" b="1" spc="-35" dirty="0">
                <a:latin typeface="Gill Sans MT" panose="020B0502020104020203" pitchFamily="34" charset="0"/>
                <a:cs typeface="Georgia"/>
              </a:rPr>
              <a:t>Dat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a-i</a:t>
            </a:r>
            <a:r>
              <a:rPr sz="4600" b="1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k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R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a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t</a:t>
            </a:r>
            <a:r>
              <a:rPr sz="4600" b="1" spc="-25" dirty="0">
                <a:latin typeface="Gill Sans MT" panose="020B0502020104020203" pitchFamily="34" charset="0"/>
                <a:cs typeface="Georgia"/>
              </a:rPr>
              <a:t>io</a:t>
            </a:r>
            <a:r>
              <a:rPr sz="4600" b="1" spc="-160" dirty="0">
                <a:latin typeface="Gill Sans MT" panose="020B0502020104020203" pitchFamily="34" charset="0"/>
                <a:cs typeface="Georgia"/>
              </a:rPr>
              <a:t> </a:t>
            </a:r>
            <a:r>
              <a:rPr sz="4200" dirty="0">
                <a:latin typeface="Gill Sans MT" panose="020B0502020104020203" pitchFamily="34" charset="0"/>
                <a:cs typeface="Georgia"/>
              </a:rPr>
              <a:t>=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10210408" y="1469340"/>
            <a:ext cx="201041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dirty="0">
                <a:latin typeface="Gill Sans MT" panose="020B0502020104020203" pitchFamily="34" charset="0"/>
                <a:cs typeface="Georgia"/>
              </a:rPr>
              <a:t>d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at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a-ink</a:t>
            </a:r>
            <a:endParaRPr sz="4200" dirty="0">
              <a:latin typeface="Gill Sans MT" panose="020B0502020104020203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64197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731" y="0"/>
            <a:ext cx="13004800" cy="5772150"/>
          </a:xfrm>
          <a:custGeom>
            <a:avLst/>
            <a:gdLst/>
            <a:ahLst/>
            <a:cxnLst/>
            <a:rect l="l" t="t" r="r" b="b"/>
            <a:pathLst>
              <a:path w="13004800" h="5772150">
                <a:moveTo>
                  <a:pt x="0" y="5772150"/>
                </a:moveTo>
                <a:lnTo>
                  <a:pt x="13004800" y="5772150"/>
                </a:lnTo>
                <a:lnTo>
                  <a:pt x="13004800" y="0"/>
                </a:lnTo>
                <a:lnTo>
                  <a:pt x="0" y="0"/>
                </a:lnTo>
                <a:lnTo>
                  <a:pt x="0" y="577215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731" y="6686550"/>
            <a:ext cx="13004800" cy="3067050"/>
          </a:xfrm>
          <a:custGeom>
            <a:avLst/>
            <a:gdLst/>
            <a:ahLst/>
            <a:cxnLst/>
            <a:rect l="l" t="t" r="r" b="b"/>
            <a:pathLst>
              <a:path w="13004800" h="3067050">
                <a:moveTo>
                  <a:pt x="0" y="3067050"/>
                </a:moveTo>
                <a:lnTo>
                  <a:pt x="13004800" y="3067050"/>
                </a:lnTo>
                <a:lnTo>
                  <a:pt x="13004800" y="0"/>
                </a:lnTo>
                <a:lnTo>
                  <a:pt x="0" y="0"/>
                </a:lnTo>
                <a:lnTo>
                  <a:pt x="0" y="306705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7731" y="5772150"/>
            <a:ext cx="13004800" cy="914400"/>
          </a:xfrm>
          <a:custGeom>
            <a:avLst/>
            <a:gdLst/>
            <a:ahLst/>
            <a:cxnLst/>
            <a:rect l="l" t="t" r="r" b="b"/>
            <a:pathLst>
              <a:path w="13004800" h="914400">
                <a:moveTo>
                  <a:pt x="0" y="9144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731" y="575310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0"/>
                </a:moveTo>
                <a:lnTo>
                  <a:pt x="13004800" y="0"/>
                </a:lnTo>
                <a:lnTo>
                  <a:pt x="130048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7731" y="6686550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>
                <a:moveTo>
                  <a:pt x="130048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67731" y="5772150"/>
            <a:ext cx="13004800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9445">
              <a:lnSpc>
                <a:spcPts val="6959"/>
              </a:lnSpc>
            </a:pPr>
            <a:r>
              <a:rPr sz="5800" spc="240" dirty="0">
                <a:solidFill>
                  <a:srgbClr val="FFFFFF"/>
                </a:solidFill>
                <a:latin typeface="Lucida Sans"/>
                <a:cs typeface="Lucida Sans"/>
              </a:rPr>
              <a:t>CO</a:t>
            </a:r>
            <a:r>
              <a:rPr sz="5800" spc="450" dirty="0">
                <a:solidFill>
                  <a:srgbClr val="FFFFFF"/>
                </a:solidFill>
                <a:latin typeface="Lucida Sans"/>
                <a:cs typeface="Lucida Sans"/>
              </a:rPr>
              <a:t>UNTE</a:t>
            </a:r>
            <a:r>
              <a:rPr sz="5800" spc="295" dirty="0">
                <a:solidFill>
                  <a:srgbClr val="FFFFFF"/>
                </a:solidFill>
                <a:latin typeface="Lucida Sans"/>
                <a:cs typeface="Lucida Sans"/>
              </a:rPr>
              <a:t>R</a:t>
            </a:r>
            <a:r>
              <a:rPr sz="5800" spc="765" dirty="0">
                <a:solidFill>
                  <a:srgbClr val="FFFFFF"/>
                </a:solidFill>
                <a:latin typeface="Lucida Sans"/>
                <a:cs typeface="Lucida Sans"/>
              </a:rPr>
              <a:t>-</a:t>
            </a:r>
            <a:r>
              <a:rPr sz="5800" spc="320" dirty="0">
                <a:solidFill>
                  <a:srgbClr val="FFFFFF"/>
                </a:solidFill>
                <a:latin typeface="Lucida Sans"/>
                <a:cs typeface="Lucida Sans"/>
              </a:rPr>
              <a:t>P</a:t>
            </a:r>
            <a:r>
              <a:rPr sz="5800" spc="405" dirty="0">
                <a:solidFill>
                  <a:srgbClr val="FFFFFF"/>
                </a:solidFill>
                <a:latin typeface="Lucida Sans"/>
                <a:cs typeface="Lucida Sans"/>
              </a:rPr>
              <a:t>O</a:t>
            </a:r>
            <a:r>
              <a:rPr sz="5800" spc="415" dirty="0">
                <a:solidFill>
                  <a:srgbClr val="FFFFFF"/>
                </a:solidFill>
                <a:latin typeface="Lucida Sans"/>
                <a:cs typeface="Lucida Sans"/>
              </a:rPr>
              <a:t>INT</a:t>
            </a:r>
            <a:endParaRPr sz="58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83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asked participants to choose box plot with largest range from a set</a:t>
            </a:r>
          </a:p>
          <a:p>
            <a:pPr lvl="1"/>
            <a:r>
              <a:rPr lang="en-US" dirty="0"/>
              <a:t>varied representation</a:t>
            </a:r>
          </a:p>
          <a:p>
            <a:pPr lvl="1"/>
            <a:r>
              <a:rPr lang="en-US" dirty="0"/>
              <a:t>measured cognitive load from EEG brain waves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1895931" y="5257800"/>
            <a:ext cx="4203700" cy="309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41931" y="1981200"/>
            <a:ext cx="4724400" cy="300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studies showed that the simplest (highest data-ink ratio) box plot is hardest to interpret</a:t>
            </a:r>
          </a:p>
          <a:p>
            <a:pPr lvl="1"/>
            <a:r>
              <a:rPr lang="en-US" dirty="0"/>
              <a:t>paper focused on cognitive load as an evaluation method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0972800" y="3059466"/>
            <a:ext cx="5791200" cy="392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412331" y="1981200"/>
            <a:ext cx="10134600" cy="728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AVOID CHART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9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475831" y="1689100"/>
            <a:ext cx="9702800" cy="759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AVOID CHART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Munzner’s</a:t>
            </a:r>
            <a:r>
              <a:rPr lang="en-US" dirty="0"/>
              <a:t> NESTED MODEL</a:t>
            </a:r>
          </a:p>
          <a:p>
            <a:pPr lvl="1"/>
            <a:r>
              <a:rPr lang="en-US" dirty="0"/>
              <a:t>design model—describes levels of design inherent to, and that should be considered in, the creation of a visualization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06324" y="6078927"/>
            <a:ext cx="7527615" cy="2468880"/>
            <a:chOff x="2656680" y="3689351"/>
            <a:chExt cx="7527615" cy="2468880"/>
          </a:xfrm>
        </p:grpSpPr>
        <p:sp>
          <p:nvSpPr>
            <p:cNvPr id="5" name="object 10"/>
            <p:cNvSpPr txBox="1"/>
            <p:nvPr/>
          </p:nvSpPr>
          <p:spPr>
            <a:xfrm>
              <a:off x="2656680" y="3689351"/>
              <a:ext cx="7527615" cy="246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5E5E5E"/>
              </a:solidFill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511175" marR="4006850" indent="-378460">
                <a:lnSpc>
                  <a:spcPct val="139700"/>
                </a:lnSpc>
              </a:pPr>
              <a:r>
                <a:rPr lang="en-US" sz="2400" spc="10" dirty="0">
                  <a:latin typeface="Arial"/>
                  <a:cs typeface="Arial"/>
                </a:rPr>
                <a:t>D</a:t>
              </a:r>
              <a:r>
                <a:rPr sz="2400" spc="10" dirty="0">
                  <a:latin typeface="Arial"/>
                  <a:cs typeface="Arial"/>
                </a:rPr>
                <a:t>omain </a:t>
              </a:r>
              <a:r>
                <a:rPr lang="en-US" sz="2400" spc="10" dirty="0">
                  <a:latin typeface="Arial"/>
                  <a:cs typeface="Arial"/>
                </a:rPr>
                <a:t>S</a:t>
              </a:r>
              <a:r>
                <a:rPr sz="2400" spc="10" dirty="0">
                  <a:latin typeface="Arial"/>
                  <a:cs typeface="Arial"/>
                </a:rPr>
                <a:t>ituation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7531" y="4214260"/>
              <a:ext cx="7010400" cy="180554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5E5E5E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Data &amp; Task Abstraction</a:t>
              </a:r>
            </a:p>
          </p:txBody>
        </p:sp>
        <p:sp>
          <p:nvSpPr>
            <p:cNvPr id="7" name="object 6"/>
            <p:cNvSpPr/>
            <p:nvPr/>
          </p:nvSpPr>
          <p:spPr>
            <a:xfrm>
              <a:off x="3456781" y="4705350"/>
              <a:ext cx="6502400" cy="1168400"/>
            </a:xfrm>
            <a:custGeom>
              <a:avLst/>
              <a:gdLst/>
              <a:ahLst/>
              <a:cxnLst/>
              <a:rect l="l" t="t" r="r" b="b"/>
              <a:pathLst>
                <a:path w="6337300" h="1168400">
                  <a:moveTo>
                    <a:pt x="0" y="0"/>
                  </a:moveTo>
                  <a:lnTo>
                    <a:pt x="6337300" y="0"/>
                  </a:lnTo>
                  <a:lnTo>
                    <a:pt x="63373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BA8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20" dirty="0">
                  <a:latin typeface="Arial"/>
                  <a:cs typeface="Arial"/>
                </a:rPr>
                <a:t>Visual </a:t>
              </a:r>
              <a:r>
                <a:rPr lang="fr-FR" sz="2400" spc="20" dirty="0" err="1">
                  <a:latin typeface="Arial"/>
                  <a:cs typeface="Arial"/>
                </a:rPr>
                <a:t>Encoding</a:t>
              </a:r>
              <a:r>
                <a:rPr lang="fr-FR" sz="2400" spc="20" dirty="0">
                  <a:latin typeface="Arial"/>
                  <a:cs typeface="Arial"/>
                </a:rPr>
                <a:t> &amp; Interaction</a:t>
              </a:r>
              <a:endParaRPr sz="2400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825081" y="5213350"/>
              <a:ext cx="6064250" cy="533400"/>
            </a:xfrm>
            <a:custGeom>
              <a:avLst/>
              <a:gdLst/>
              <a:ahLst/>
              <a:cxnLst/>
              <a:rect l="l" t="t" r="r" b="b"/>
              <a:pathLst>
                <a:path w="5816600" h="533400">
                  <a:moveTo>
                    <a:pt x="0" y="0"/>
                  </a:moveTo>
                  <a:lnTo>
                    <a:pt x="5816600" y="0"/>
                  </a:lnTo>
                  <a:lnTo>
                    <a:pt x="5816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2FF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10" dirty="0">
                  <a:latin typeface="Arial"/>
                  <a:cs typeface="Arial"/>
                </a:rPr>
                <a:t>Technique &amp; </a:t>
              </a:r>
              <a:r>
                <a:rPr lang="fr-FR" sz="2400" spc="10" dirty="0" err="1">
                  <a:latin typeface="Arial"/>
                  <a:cs typeface="Arial"/>
                </a:rPr>
                <a:t>Algorithm</a:t>
              </a:r>
              <a:endParaRPr lang="fr-FR" sz="2400" dirty="0">
                <a:latin typeface="Arial"/>
                <a:cs typeface="Arial"/>
              </a:endParaRPr>
            </a:p>
          </p:txBody>
        </p:sp>
        <p:sp>
          <p:nvSpPr>
            <p:cNvPr id="9" name="object 11"/>
            <p:cNvSpPr/>
            <p:nvPr/>
          </p:nvSpPr>
          <p:spPr>
            <a:xfrm>
              <a:off x="9038432" y="4942116"/>
              <a:ext cx="427355" cy="392430"/>
            </a:xfrm>
            <a:custGeom>
              <a:avLst/>
              <a:gdLst/>
              <a:ahLst/>
              <a:cxnLst/>
              <a:rect l="l" t="t" r="r" b="b"/>
              <a:pathLst>
                <a:path w="427354" h="392429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19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2"/>
            <p:cNvSpPr/>
            <p:nvPr/>
          </p:nvSpPr>
          <p:spPr>
            <a:xfrm>
              <a:off x="9401507" y="5306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/>
            <p:cNvSpPr/>
            <p:nvPr/>
          </p:nvSpPr>
          <p:spPr>
            <a:xfrm>
              <a:off x="8479632" y="44323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/>
            <p:cNvSpPr/>
            <p:nvPr/>
          </p:nvSpPr>
          <p:spPr>
            <a:xfrm>
              <a:off x="8842707" y="4798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5"/>
            <p:cNvSpPr/>
            <p:nvPr/>
          </p:nvSpPr>
          <p:spPr>
            <a:xfrm>
              <a:off x="7870032" y="39370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/>
            <p:cNvSpPr/>
            <p:nvPr/>
          </p:nvSpPr>
          <p:spPr>
            <a:xfrm>
              <a:off x="8233107" y="43035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632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653631" y="1866900"/>
            <a:ext cx="9626600" cy="737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AVOID CHART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729831" y="1968500"/>
            <a:ext cx="9232900" cy="748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AVOID CHART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5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3120231" y="2298700"/>
            <a:ext cx="9779000" cy="701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AVOID CHART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1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attraction or distraction?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Nigel </a:t>
            </a:r>
            <a:r>
              <a:rPr lang="en-US" dirty="0" err="1"/>
              <a:t>Holmes,TIME</a:t>
            </a:r>
            <a:r>
              <a:rPr lang="en-US" dirty="0"/>
              <a:t> Magazine</a:t>
            </a:r>
          </a:p>
        </p:txBody>
      </p:sp>
      <p:sp>
        <p:nvSpPr>
          <p:cNvPr id="4" name="object 2"/>
          <p:cNvSpPr/>
          <p:nvPr/>
        </p:nvSpPr>
        <p:spPr>
          <a:xfrm>
            <a:off x="2307431" y="2286000"/>
            <a:ext cx="5715000" cy="553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8225631" y="2360422"/>
            <a:ext cx="6705600" cy="537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176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>
            <a:spLocks noChangeAspect="1"/>
          </p:cNvSpPr>
          <p:nvPr/>
        </p:nvSpPr>
        <p:spPr>
          <a:xfrm>
            <a:off x="288131" y="2076449"/>
            <a:ext cx="8670132" cy="650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B6DA9-FDF5-0046-85E2-AD025544D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9121" r="9950"/>
          <a:stretch/>
        </p:blipFill>
        <p:spPr>
          <a:xfrm>
            <a:off x="9279731" y="2076449"/>
            <a:ext cx="7551404" cy="65025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2937D3-3BC0-C74A-9BF4-65661CC71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COUNTER-POINTS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4948366-E54D-9945-9FBB-A008F0F5E7D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67731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4069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EXPERIMENTAL QUESTIONS</a:t>
            </a:r>
          </a:p>
          <a:p>
            <a:pPr lvl="1"/>
            <a:r>
              <a:rPr lang="en-US" dirty="0"/>
              <a:t>do visual embellishments cause comprehension problems?</a:t>
            </a:r>
          </a:p>
          <a:p>
            <a:pPr lvl="1"/>
            <a:r>
              <a:rPr lang="en-US" dirty="0"/>
              <a:t>do embellishments provide additional information that is valuable for the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No significant difference between plain and embellished charts for interactive interpretation accuracy</a:t>
            </a:r>
          </a:p>
          <a:p>
            <a:pPr lvl="1"/>
            <a:r>
              <a:rPr lang="en-US" dirty="0"/>
              <a:t>No significant difference in recall accuracy after a five-minute gap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56</a:t>
            </a:r>
            <a:endParaRPr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Significantly better recall for embellished charts of both the chart topic and the details (categories and trend) after long-term gap (2-3 weeks)</a:t>
            </a:r>
          </a:p>
          <a:p>
            <a:pPr lvl="1"/>
            <a:r>
              <a:rPr lang="en-US" dirty="0"/>
              <a:t>Participants saw value messages in the embellished charts significantly more often than in the plain charts</a:t>
            </a:r>
          </a:p>
          <a:p>
            <a:pPr lvl="1"/>
            <a:r>
              <a:rPr lang="en-US" dirty="0"/>
              <a:t>Participants found the embellished charts more attractive, most enjoyed them, and found that they were easiest and fastest to remember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56</a:t>
            </a:r>
            <a:endParaRPr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08665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3568747" y="679443"/>
            <a:ext cx="10363060" cy="722310"/>
          </a:xfrm>
          <a:prstGeom prst="rect">
            <a:avLst/>
          </a:prstGeom>
        </p:spPr>
        <p:txBody>
          <a:bodyPr vert="horz" wrap="square" lIns="0" tIns="310702" rIns="0" bIns="0" rtlCol="0">
            <a:spAutoFit/>
          </a:bodyPr>
          <a:lstStyle>
            <a:lvl1pPr algn="l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8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7463" algn="ctr"/>
            <a:r>
              <a:rPr lang="en-US" sz="2950" dirty="0">
                <a:solidFill>
                  <a:srgbClr val="000000"/>
                </a:solidFill>
                <a:latin typeface="Arial"/>
                <a:cs typeface="Arial"/>
              </a:rPr>
              <a:t>What Ma</a:t>
            </a:r>
            <a:r>
              <a:rPr lang="en-US" sz="2950" spc="-60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2950" dirty="0">
                <a:solidFill>
                  <a:srgbClr val="000000"/>
                </a:solidFill>
                <a:latin typeface="Arial"/>
                <a:cs typeface="Arial"/>
              </a:rPr>
              <a:t>es a Visualization Memo</a:t>
            </a:r>
            <a:r>
              <a:rPr lang="en-US" sz="2950" spc="-3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95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2950" spc="-60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2950" dirty="0">
                <a:solidFill>
                  <a:srgbClr val="000000"/>
                </a:solidFill>
                <a:latin typeface="Arial"/>
                <a:cs typeface="Arial"/>
              </a:rPr>
              <a:t>le?</a:t>
            </a:r>
            <a:endParaRPr lang="en-US" sz="2950" dirty="0"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568747" y="1678253"/>
            <a:ext cx="10524490" cy="52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2085" marR="5080" indent="-1430020">
              <a:lnSpc>
                <a:spcPct val="100899"/>
              </a:lnSpc>
            </a:pPr>
            <a:r>
              <a:rPr sz="1700" dirty="0">
                <a:latin typeface="Arial"/>
                <a:cs typeface="Arial"/>
              </a:rPr>
              <a:t>Michelle A. Bo</a:t>
            </a:r>
            <a:r>
              <a:rPr sz="1700" spc="25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kin, </a:t>
            </a:r>
            <a:r>
              <a:rPr sz="1700" i="1" dirty="0">
                <a:latin typeface="Arial"/>
                <a:cs typeface="Arial"/>
              </a:rPr>
              <a:t>Student Membe</a:t>
            </a:r>
            <a:r>
              <a:rPr sz="1700" i="1" spc="-90" dirty="0">
                <a:latin typeface="Arial"/>
                <a:cs typeface="Arial"/>
              </a:rPr>
              <a:t>r</a:t>
            </a:r>
            <a:r>
              <a:rPr sz="1700" i="1" dirty="0">
                <a:latin typeface="Arial"/>
                <a:cs typeface="Arial"/>
              </a:rPr>
              <a:t>, IEEE</a:t>
            </a:r>
            <a:r>
              <a:rPr sz="1700" dirty="0">
                <a:latin typeface="Arial"/>
                <a:cs typeface="Arial"/>
              </a:rPr>
              <a:t>, Azalea A. </a:t>
            </a:r>
            <a:r>
              <a:rPr sz="1700" spc="-140" dirty="0">
                <a:latin typeface="Arial"/>
                <a:cs typeface="Arial"/>
              </a:rPr>
              <a:t>V</a:t>
            </a:r>
            <a:r>
              <a:rPr sz="1700" spc="-70" dirty="0">
                <a:latin typeface="Arial"/>
                <a:cs typeface="Arial"/>
              </a:rPr>
              <a:t>o</a:t>
            </a:r>
            <a:r>
              <a:rPr sz="1700" dirty="0">
                <a:latin typeface="Arial"/>
                <a:cs typeface="Arial"/>
              </a:rPr>
              <a:t>, Z</a:t>
            </a:r>
            <a:r>
              <a:rPr sz="1700" spc="-55" dirty="0">
                <a:latin typeface="Arial"/>
                <a:cs typeface="Arial"/>
              </a:rPr>
              <a:t>o</a:t>
            </a:r>
            <a:r>
              <a:rPr sz="1700" spc="-35" dirty="0">
                <a:latin typeface="Arial"/>
                <a:cs typeface="Arial"/>
              </a:rPr>
              <a:t>y</a:t>
            </a:r>
            <a:r>
              <a:rPr sz="1700" dirty="0">
                <a:latin typeface="Arial"/>
                <a:cs typeface="Arial"/>
              </a:rPr>
              <a:t>a Bylinskii, Phillip Isola, </a:t>
            </a:r>
            <a:r>
              <a:rPr sz="1700" i="1" dirty="0">
                <a:latin typeface="Arial"/>
                <a:cs typeface="Arial"/>
              </a:rPr>
              <a:t>Student Membe</a:t>
            </a:r>
            <a:r>
              <a:rPr sz="1700" i="1" spc="-90" dirty="0">
                <a:latin typeface="Arial"/>
                <a:cs typeface="Arial"/>
              </a:rPr>
              <a:t>r</a:t>
            </a:r>
            <a:r>
              <a:rPr sz="1700" i="1" dirty="0">
                <a:latin typeface="Arial"/>
                <a:cs typeface="Arial"/>
              </a:rPr>
              <a:t>, IEEE</a:t>
            </a:r>
            <a:r>
              <a:rPr sz="1700" dirty="0">
                <a:latin typeface="Arial"/>
                <a:cs typeface="Arial"/>
              </a:rPr>
              <a:t>, Shashank Sunk</a:t>
            </a:r>
            <a:r>
              <a:rPr sz="1700" spc="-35" dirty="0">
                <a:latin typeface="Arial"/>
                <a:cs typeface="Arial"/>
              </a:rPr>
              <a:t>a</a:t>
            </a:r>
            <a:r>
              <a:rPr sz="1700" spc="-45" dirty="0">
                <a:latin typeface="Arial"/>
                <a:cs typeface="Arial"/>
              </a:rPr>
              <a:t>v</a:t>
            </a:r>
            <a:r>
              <a:rPr sz="1700" dirty="0">
                <a:latin typeface="Arial"/>
                <a:cs typeface="Arial"/>
              </a:rPr>
              <a:t>alli, </a:t>
            </a:r>
            <a:r>
              <a:rPr sz="1700" spc="-55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ude Oli</a:t>
            </a:r>
            <a:r>
              <a:rPr sz="1700" spc="-45" dirty="0">
                <a:latin typeface="Arial"/>
                <a:cs typeface="Arial"/>
              </a:rPr>
              <a:t>v</a:t>
            </a:r>
            <a:r>
              <a:rPr sz="1700" dirty="0">
                <a:latin typeface="Arial"/>
                <a:cs typeface="Arial"/>
              </a:rPr>
              <a:t>a, and Hanspeter Pfiste</a:t>
            </a:r>
            <a:r>
              <a:rPr sz="1700" spc="-90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, </a:t>
            </a:r>
            <a:r>
              <a:rPr sz="1700" i="1" dirty="0">
                <a:latin typeface="Arial"/>
                <a:cs typeface="Arial"/>
              </a:rPr>
              <a:t>Senior Membe</a:t>
            </a:r>
            <a:r>
              <a:rPr sz="1700" i="1" spc="-90" dirty="0">
                <a:latin typeface="Arial"/>
                <a:cs typeface="Arial"/>
              </a:rPr>
              <a:t>r</a:t>
            </a:r>
            <a:r>
              <a:rPr sz="1700" i="1" dirty="0">
                <a:latin typeface="Arial"/>
                <a:cs typeface="Arial"/>
              </a:rPr>
              <a:t>, IEEE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4803167" y="2333410"/>
            <a:ext cx="8055314" cy="339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730532" y="6005315"/>
            <a:ext cx="10201275" cy="362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350" spc="5" dirty="0">
                <a:latin typeface="Arial"/>
                <a:cs typeface="Arial"/>
              </a:rPr>
              <a:t>Fig.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1.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50" dirty="0">
                <a:latin typeface="Arial"/>
                <a:cs typeface="Arial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Left:</a:t>
            </a:r>
            <a:r>
              <a:rPr sz="1350" b="1" dirty="0">
                <a:latin typeface="Times New Roman"/>
                <a:cs typeface="Times New Roman"/>
              </a:rPr>
              <a:t> </a:t>
            </a:r>
            <a:r>
              <a:rPr sz="1350" b="1" spc="1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top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el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-20" dirty="0">
                <a:latin typeface="Arial"/>
                <a:cs typeface="Arial"/>
              </a:rPr>
              <a:t>o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all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most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visualizations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from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our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-40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xpe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iment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(most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least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from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top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left</a:t>
            </a:r>
            <a:r>
              <a:rPr sz="1350" spc="114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 bottom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ight).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120" dirty="0">
                <a:latin typeface="Arial"/>
                <a:cs typeface="Arial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Middle:</a:t>
            </a:r>
            <a:r>
              <a:rPr sz="1350" b="1" dirty="0">
                <a:latin typeface="Times New Roman"/>
                <a:cs typeface="Times New Roman"/>
              </a:rPr>
              <a:t> </a:t>
            </a:r>
            <a:r>
              <a:rPr sz="1350" b="1" spc="6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top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el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most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visualizations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from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our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-40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xpe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iment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when</a:t>
            </a:r>
            <a:r>
              <a:rPr sz="1350" spc="1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visualizations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containing</a:t>
            </a:r>
            <a:r>
              <a:rPr sz="1350" spc="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human recogniza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ca</a:t>
            </a:r>
            <a:r>
              <a:rPr sz="1350" spc="5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toons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or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images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are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rem</a:t>
            </a:r>
            <a:r>
              <a:rPr sz="1350" spc="-20" dirty="0">
                <a:latin typeface="Arial"/>
                <a:cs typeface="Arial"/>
              </a:rPr>
              <a:t>o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ed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(most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least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from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top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left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bottom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ight).</a:t>
            </a:r>
            <a:r>
              <a:rPr sz="1350" dirty="0">
                <a:latin typeface="Arial"/>
                <a:cs typeface="Arial"/>
              </a:rPr>
              <a:t>  </a:t>
            </a:r>
            <a:r>
              <a:rPr sz="1350" spc="-75" dirty="0">
                <a:latin typeface="Arial"/>
                <a:cs typeface="Arial"/>
              </a:rPr>
              <a:t> </a:t>
            </a:r>
            <a:r>
              <a:rPr sz="1350" b="1" spc="5" dirty="0">
                <a:latin typeface="Times New Roman"/>
                <a:cs typeface="Times New Roman"/>
              </a:rPr>
              <a:t>Right:</a:t>
            </a:r>
            <a:r>
              <a:rPr sz="1350" b="1" dirty="0">
                <a:latin typeface="Times New Roman"/>
                <a:cs typeface="Times New Roman"/>
              </a:rPr>
              <a:t>  </a:t>
            </a:r>
            <a:r>
              <a:rPr sz="1350" b="1" spc="-15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el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least 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 visualizations from our </a:t>
            </a:r>
            <a:r>
              <a:rPr sz="1350" spc="-40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xpe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iment (most to least 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 from top </a:t>
            </a:r>
            <a:r>
              <a:rPr sz="1350" dirty="0">
                <a:latin typeface="Arial"/>
                <a:cs typeface="Arial"/>
              </a:rPr>
              <a:t>left</a:t>
            </a:r>
            <a:r>
              <a:rPr sz="1350" spc="5" dirty="0">
                <a:latin typeface="Arial"/>
                <a:cs typeface="Arial"/>
              </a:rPr>
              <a:t> to bottom 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ig</a:t>
            </a:r>
            <a:r>
              <a:rPr sz="1350" dirty="0">
                <a:latin typeface="Arial"/>
                <a:cs typeface="Arial"/>
              </a:rPr>
              <a:t>ht).</a:t>
            </a:r>
            <a:endParaRPr sz="1350">
              <a:latin typeface="Arial"/>
              <a:cs typeface="Arial"/>
            </a:endParaRPr>
          </a:p>
          <a:p>
            <a:pPr>
              <a:spcBef>
                <a:spcPts val="5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algn="just"/>
            <a:r>
              <a:rPr sz="1350" b="1" spc="5" dirty="0">
                <a:latin typeface="Arial"/>
                <a:cs typeface="Arial"/>
              </a:rPr>
              <a:t>Abstract</a:t>
            </a:r>
            <a:r>
              <a:rPr sz="1350" spc="10" dirty="0">
                <a:latin typeface="Arial"/>
                <a:cs typeface="Arial"/>
              </a:rPr>
              <a:t>—An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ongoing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debate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com</a:t>
            </a:r>
            <a:r>
              <a:rPr sz="1350" spc="-5" dirty="0">
                <a:latin typeface="Arial"/>
                <a:cs typeface="Arial"/>
              </a:rPr>
              <a:t>m</a:t>
            </a:r>
            <a:r>
              <a:rPr sz="1350" spc="5" dirty="0">
                <a:latin typeface="Arial"/>
                <a:cs typeface="Arial"/>
              </a:rPr>
              <a:t>unity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conce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ns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role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that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types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pl</a:t>
            </a:r>
            <a:r>
              <a:rPr sz="1350" spc="-40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y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data</a:t>
            </a:r>
            <a:r>
              <a:rPr sz="1350" spc="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understanding. In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human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cognition,</a:t>
            </a:r>
            <a:r>
              <a:rPr sz="1350" spc="-2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understanding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ability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are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inte</a:t>
            </a:r>
            <a:r>
              <a:rPr sz="1350" spc="5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twined.</a:t>
            </a:r>
            <a:r>
              <a:rPr sz="1350" spc="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As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first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step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20" dirty="0">
                <a:latin typeface="Arial"/>
                <a:cs typeface="Arial"/>
              </a:rPr>
              <a:t>ow</a:t>
            </a:r>
            <a:r>
              <a:rPr sz="1350" spc="5" dirty="0">
                <a:latin typeface="Arial"/>
                <a:cs typeface="Arial"/>
              </a:rPr>
              <a:t>ards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being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ask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questions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about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impact and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ef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ecti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enes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here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-1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ask:</a:t>
            </a:r>
            <a:r>
              <a:rPr sz="1350" spc="10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“What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ma</a:t>
            </a:r>
            <a:r>
              <a:rPr sz="1350" spc="-25" dirty="0">
                <a:latin typeface="Arial"/>
                <a:cs typeface="Arial"/>
              </a:rPr>
              <a:t>k</a:t>
            </a:r>
            <a:r>
              <a:rPr sz="1350" spc="5" dirty="0">
                <a:latin typeface="Arial"/>
                <a:cs typeface="Arial"/>
              </a:rPr>
              <a:t>es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le?”</a:t>
            </a:r>
            <a:r>
              <a:rPr sz="1350" spc="110" dirty="0">
                <a:latin typeface="Arial"/>
                <a:cs typeface="Arial"/>
              </a:rPr>
              <a:t> </a:t>
            </a:r>
            <a:r>
              <a:rPr sz="1350" spc="-35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an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largest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scale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study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date</a:t>
            </a:r>
            <a:r>
              <a:rPr sz="1350" spc="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using 2,070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single-panel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5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catego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i</a:t>
            </a:r>
            <a:r>
              <a:rPr sz="1350" spc="-20" dirty="0">
                <a:latin typeface="Arial"/>
                <a:cs typeface="Arial"/>
              </a:rPr>
              <a:t>z</a:t>
            </a:r>
            <a:r>
              <a:rPr sz="1350" spc="5" dirty="0">
                <a:latin typeface="Arial"/>
                <a:cs typeface="Arial"/>
              </a:rPr>
              <a:t>ed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with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type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(</a:t>
            </a:r>
            <a:r>
              <a:rPr sz="1350" spc="-20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.g.,</a:t>
            </a:r>
            <a:r>
              <a:rPr sz="1350" spc="-5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bar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cha</a:t>
            </a:r>
            <a:r>
              <a:rPr sz="1350" spc="5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t,</a:t>
            </a:r>
            <a:r>
              <a:rPr sz="1350" spc="-5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line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-10" dirty="0">
                <a:latin typeface="Arial"/>
                <a:cs typeface="Arial"/>
              </a:rPr>
              <a:t>gr</a:t>
            </a:r>
            <a:r>
              <a:rPr sz="1350" spc="5" dirty="0">
                <a:latin typeface="Arial"/>
                <a:cs typeface="Arial"/>
              </a:rPr>
              <a:t>aph,</a:t>
            </a:r>
            <a:r>
              <a:rPr sz="1350" spc="-5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etc.),</a:t>
            </a:r>
            <a:r>
              <a:rPr sz="1350" spc="-5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collected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from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n</a:t>
            </a:r>
            <a:r>
              <a:rPr sz="1350" spc="-2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ws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media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site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5" dirty="0">
                <a:latin typeface="Arial"/>
                <a:cs typeface="Arial"/>
              </a:rPr>
              <a:t> g</a:t>
            </a:r>
            <a:r>
              <a:rPr sz="1350" spc="-20" dirty="0">
                <a:latin typeface="Arial"/>
                <a:cs typeface="Arial"/>
              </a:rPr>
              <a:t>o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nment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repo</a:t>
            </a:r>
            <a:r>
              <a:rPr sz="1350" spc="5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scientific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jou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nal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</a:t>
            </a:r>
            <a:r>
              <a:rPr sz="1350" spc="-10" dirty="0">
                <a:latin typeface="Arial"/>
                <a:cs typeface="Arial"/>
              </a:rPr>
              <a:t>gr</a:t>
            </a:r>
            <a:r>
              <a:rPr sz="1350" spc="5" dirty="0">
                <a:latin typeface="Arial"/>
                <a:cs typeface="Arial"/>
              </a:rPr>
              <a:t>aphic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source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.</a:t>
            </a:r>
            <a:r>
              <a:rPr sz="1350" spc="8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Each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-2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as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annotated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with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additional</a:t>
            </a:r>
            <a:r>
              <a:rPr sz="1350" spc="-4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att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i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ute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including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atings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or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data-ink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atios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densitie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. 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Using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Ama</a:t>
            </a:r>
            <a:r>
              <a:rPr sz="1350" spc="-20" dirty="0">
                <a:latin typeface="Arial"/>
                <a:cs typeface="Arial"/>
              </a:rPr>
              <a:t>z</a:t>
            </a:r>
            <a:r>
              <a:rPr sz="1350" spc="5" dirty="0">
                <a:latin typeface="Arial"/>
                <a:cs typeface="Arial"/>
              </a:rPr>
              <a:t>on</a:t>
            </a:r>
            <a:r>
              <a:rPr sz="1350" spc="-70" dirty="0">
                <a:latin typeface="Arial"/>
                <a:cs typeface="Arial"/>
              </a:rPr>
              <a:t>’</a:t>
            </a:r>
            <a:r>
              <a:rPr sz="1350" spc="5" dirty="0">
                <a:latin typeface="Arial"/>
                <a:cs typeface="Arial"/>
              </a:rPr>
              <a:t>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Mechanical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-160" dirty="0">
                <a:latin typeface="Arial"/>
                <a:cs typeface="Arial"/>
              </a:rPr>
              <a:t>T</a:t>
            </a:r>
            <a:r>
              <a:rPr sz="1350" spc="5" dirty="0">
                <a:latin typeface="Arial"/>
                <a:cs typeface="Arial"/>
              </a:rPr>
              <a:t>u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k,</a:t>
            </a:r>
            <a:r>
              <a:rPr sz="1350" spc="90" dirty="0">
                <a:latin typeface="Arial"/>
                <a:cs typeface="Arial"/>
              </a:rPr>
              <a:t> </a:t>
            </a:r>
            <a:r>
              <a:rPr sz="1350" spc="-10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collected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ability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scores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or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hundreds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of these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9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disc</a:t>
            </a:r>
            <a:r>
              <a:rPr sz="1350" spc="-20" dirty="0">
                <a:latin typeface="Arial"/>
                <a:cs typeface="Arial"/>
              </a:rPr>
              <a:t>o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ered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that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obse</a:t>
            </a:r>
            <a:r>
              <a:rPr sz="1350" spc="40" dirty="0">
                <a:latin typeface="Arial"/>
                <a:cs typeface="Arial"/>
              </a:rPr>
              <a:t>r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ers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are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consistent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which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visualizations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</a:t>
            </a:r>
            <a:r>
              <a:rPr sz="1350" spc="-2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y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find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spc="75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orgetta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dirty="0">
                <a:latin typeface="Arial"/>
                <a:cs typeface="Arial"/>
              </a:rPr>
              <a:t>l</a:t>
            </a:r>
            <a:r>
              <a:rPr sz="1350" spc="-20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. </a:t>
            </a:r>
            <a:r>
              <a:rPr sz="1350" spc="-65" dirty="0">
                <a:latin typeface="Arial"/>
                <a:cs typeface="Arial"/>
              </a:rPr>
              <a:t> </a:t>
            </a:r>
            <a:r>
              <a:rPr sz="1350" spc="-35" dirty="0">
                <a:latin typeface="Arial"/>
                <a:cs typeface="Arial"/>
              </a:rPr>
              <a:t>W</a:t>
            </a:r>
            <a:r>
              <a:rPr sz="1350" spc="5" dirty="0">
                <a:latin typeface="Arial"/>
                <a:cs typeface="Arial"/>
              </a:rPr>
              <a:t>e find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intuiti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results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(</a:t>
            </a:r>
            <a:r>
              <a:rPr sz="1350" spc="-20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.g., </a:t>
            </a:r>
            <a:r>
              <a:rPr sz="1350" spc="-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att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i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utes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li</a:t>
            </a:r>
            <a:r>
              <a:rPr sz="1350" spc="-25" dirty="0">
                <a:latin typeface="Arial"/>
                <a:cs typeface="Arial"/>
              </a:rPr>
              <a:t>k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color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th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inclusion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of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human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recogniza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object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enhance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ability)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and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less</a:t>
            </a:r>
            <a:r>
              <a:rPr sz="1350" dirty="0">
                <a:latin typeface="Arial"/>
                <a:cs typeface="Arial"/>
              </a:rPr>
              <a:t> intuiti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results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(</a:t>
            </a:r>
            <a:r>
              <a:rPr sz="1350" spc="-20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.g., </a:t>
            </a:r>
            <a:r>
              <a:rPr sz="1350" spc="-16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common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-10" dirty="0">
                <a:latin typeface="Arial"/>
                <a:cs typeface="Arial"/>
              </a:rPr>
              <a:t>gr</a:t>
            </a:r>
            <a:r>
              <a:rPr sz="1350" spc="5" dirty="0">
                <a:latin typeface="Arial"/>
                <a:cs typeface="Arial"/>
              </a:rPr>
              <a:t>aphs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are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less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25" dirty="0">
                <a:latin typeface="Arial"/>
                <a:cs typeface="Arial"/>
              </a:rPr>
              <a:t>b</a:t>
            </a:r>
            <a:r>
              <a:rPr sz="1350" spc="5" dirty="0">
                <a:latin typeface="Arial"/>
                <a:cs typeface="Arial"/>
              </a:rPr>
              <a:t>le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than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unique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visualization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types).</a:t>
            </a:r>
            <a:r>
              <a:rPr sz="1350" dirty="0">
                <a:latin typeface="Arial"/>
                <a:cs typeface="Arial"/>
              </a:rPr>
              <a:t>  </a:t>
            </a:r>
            <a:r>
              <a:rPr sz="1350" spc="-15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Altogether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our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findings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suggest</a:t>
            </a:r>
            <a:r>
              <a:rPr sz="1350" spc="17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that quantifying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ability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is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gene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al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met</a:t>
            </a:r>
            <a:r>
              <a:rPr sz="1350" spc="20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ic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of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the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utility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of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in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mation,</a:t>
            </a:r>
            <a:r>
              <a:rPr sz="1350" spc="-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an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essential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step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20" dirty="0">
                <a:latin typeface="Arial"/>
                <a:cs typeface="Arial"/>
              </a:rPr>
              <a:t>ow</a:t>
            </a:r>
            <a:r>
              <a:rPr sz="1350" spc="5" dirty="0">
                <a:latin typeface="Arial"/>
                <a:cs typeface="Arial"/>
              </a:rPr>
              <a:t>ards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dete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mining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h</a:t>
            </a:r>
            <a:r>
              <a:rPr sz="1350" spc="-20" dirty="0">
                <a:latin typeface="Arial"/>
                <a:cs typeface="Arial"/>
              </a:rPr>
              <a:t>o</a:t>
            </a:r>
            <a:r>
              <a:rPr sz="1350" spc="5" dirty="0">
                <a:latin typeface="Arial"/>
                <a:cs typeface="Arial"/>
              </a:rPr>
              <a:t>w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to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design</a:t>
            </a:r>
            <a:r>
              <a:rPr sz="1350" spc="-1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ef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ecti</a:t>
            </a:r>
            <a:r>
              <a:rPr sz="1350" spc="-30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 visualization</a:t>
            </a:r>
            <a:r>
              <a:rPr sz="1350" spc="-20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.</a:t>
            </a:r>
            <a:endParaRPr sz="1350">
              <a:latin typeface="Arial"/>
              <a:cs typeface="Arial"/>
            </a:endParaRPr>
          </a:p>
          <a:p>
            <a:pPr marL="12700" algn="just">
              <a:spcBef>
                <a:spcPts val="819"/>
              </a:spcBef>
            </a:pPr>
            <a:r>
              <a:rPr sz="1350" b="1" spc="5" dirty="0">
                <a:latin typeface="Arial"/>
                <a:cs typeface="Arial"/>
              </a:rPr>
              <a:t>Ind</a:t>
            </a:r>
            <a:r>
              <a:rPr sz="1350" b="1" spc="-20" dirty="0">
                <a:latin typeface="Arial"/>
                <a:cs typeface="Arial"/>
              </a:rPr>
              <a:t>e</a:t>
            </a:r>
            <a:r>
              <a:rPr sz="1350" b="1" spc="5" dirty="0">
                <a:latin typeface="Arial"/>
                <a:cs typeface="Arial"/>
              </a:rPr>
              <a:t>x </a:t>
            </a:r>
            <a:r>
              <a:rPr sz="1350" b="1" spc="-80" dirty="0">
                <a:latin typeface="Arial"/>
                <a:cs typeface="Arial"/>
              </a:rPr>
              <a:t>T</a:t>
            </a:r>
            <a:r>
              <a:rPr sz="1350" b="1" spc="5" dirty="0">
                <a:latin typeface="Arial"/>
                <a:cs typeface="Arial"/>
              </a:rPr>
              <a:t>erms</a:t>
            </a:r>
            <a:r>
              <a:rPr sz="1350" spc="5" dirty="0">
                <a:latin typeface="Arial"/>
                <a:cs typeface="Arial"/>
              </a:rPr>
              <a:t>—Visualization taxono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135" dirty="0">
                <a:latin typeface="Arial"/>
                <a:cs typeface="Arial"/>
              </a:rPr>
              <a:t>y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5" dirty="0">
                <a:latin typeface="Arial"/>
                <a:cs typeface="Arial"/>
              </a:rPr>
              <a:t> in</a:t>
            </a:r>
            <a:r>
              <a:rPr sz="1350" spc="-45" dirty="0">
                <a:latin typeface="Arial"/>
                <a:cs typeface="Arial"/>
              </a:rPr>
              <a:t>f</a:t>
            </a:r>
            <a:r>
              <a:rPr sz="1350" spc="5" dirty="0">
                <a:latin typeface="Arial"/>
                <a:cs typeface="Arial"/>
              </a:rPr>
              <a:t>o</a:t>
            </a:r>
            <a:r>
              <a:rPr sz="1350" spc="30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mation visualization, memo</a:t>
            </a:r>
            <a:r>
              <a:rPr sz="1350" spc="-15" dirty="0">
                <a:latin typeface="Arial"/>
                <a:cs typeface="Arial"/>
              </a:rPr>
              <a:t>r</a:t>
            </a:r>
            <a:r>
              <a:rPr sz="1350" spc="5" dirty="0">
                <a:latin typeface="Arial"/>
                <a:cs typeface="Arial"/>
              </a:rPr>
              <a:t>ability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27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Munzner’s</a:t>
            </a:r>
            <a:r>
              <a:rPr lang="en-US" dirty="0"/>
              <a:t> NESTED MODEL</a:t>
            </a:r>
          </a:p>
          <a:p>
            <a:pPr lvl="1"/>
            <a:r>
              <a:rPr lang="en-US" dirty="0"/>
              <a:t>domain situation—describing a group of target users, their domain of interest, their questions, and their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906324" y="6078927"/>
            <a:ext cx="7527615" cy="2468880"/>
            <a:chOff x="2656680" y="3689351"/>
            <a:chExt cx="7527615" cy="2468880"/>
          </a:xfrm>
        </p:grpSpPr>
        <p:sp>
          <p:nvSpPr>
            <p:cNvPr id="20" name="object 10"/>
            <p:cNvSpPr txBox="1"/>
            <p:nvPr/>
          </p:nvSpPr>
          <p:spPr>
            <a:xfrm>
              <a:off x="2656680" y="3689351"/>
              <a:ext cx="7527615" cy="246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5E5E5E"/>
              </a:solidFill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511175" marR="4006850" indent="-378460">
                <a:lnSpc>
                  <a:spcPct val="139700"/>
                </a:lnSpc>
              </a:pPr>
              <a:r>
                <a:rPr lang="en-US" sz="2400" b="1" spc="10" dirty="0">
                  <a:latin typeface="Arial"/>
                  <a:cs typeface="Arial"/>
                </a:rPr>
                <a:t>D</a:t>
              </a:r>
              <a:r>
                <a:rPr sz="2400" b="1" spc="10" dirty="0">
                  <a:latin typeface="Arial"/>
                  <a:cs typeface="Arial"/>
                </a:rPr>
                <a:t>omain </a:t>
              </a:r>
              <a:r>
                <a:rPr lang="en-US" sz="2400" b="1" spc="10" dirty="0">
                  <a:latin typeface="Arial"/>
                  <a:cs typeface="Arial"/>
                </a:rPr>
                <a:t>S</a:t>
              </a:r>
              <a:r>
                <a:rPr sz="2400" b="1" spc="10" dirty="0">
                  <a:latin typeface="Arial"/>
                  <a:cs typeface="Arial"/>
                </a:rPr>
                <a:t>ituation</a:t>
              </a:r>
              <a:endParaRPr sz="2400" b="1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7531" y="4214260"/>
              <a:ext cx="7010400" cy="180554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5E5E5E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Data &amp; Task Abstraction</a:t>
              </a:r>
            </a:p>
          </p:txBody>
        </p:sp>
        <p:sp>
          <p:nvSpPr>
            <p:cNvPr id="22" name="object 6"/>
            <p:cNvSpPr/>
            <p:nvPr/>
          </p:nvSpPr>
          <p:spPr>
            <a:xfrm>
              <a:off x="3456781" y="4705350"/>
              <a:ext cx="6502400" cy="1168400"/>
            </a:xfrm>
            <a:custGeom>
              <a:avLst/>
              <a:gdLst/>
              <a:ahLst/>
              <a:cxnLst/>
              <a:rect l="l" t="t" r="r" b="b"/>
              <a:pathLst>
                <a:path w="6337300" h="1168400">
                  <a:moveTo>
                    <a:pt x="0" y="0"/>
                  </a:moveTo>
                  <a:lnTo>
                    <a:pt x="6337300" y="0"/>
                  </a:lnTo>
                  <a:lnTo>
                    <a:pt x="63373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BA8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20" dirty="0">
                  <a:latin typeface="Arial"/>
                  <a:cs typeface="Arial"/>
                </a:rPr>
                <a:t>Visual </a:t>
              </a:r>
              <a:r>
                <a:rPr lang="fr-FR" sz="2400" spc="20" dirty="0" err="1">
                  <a:latin typeface="Arial"/>
                  <a:cs typeface="Arial"/>
                </a:rPr>
                <a:t>Encoding</a:t>
              </a:r>
              <a:r>
                <a:rPr lang="fr-FR" sz="2400" spc="20" dirty="0">
                  <a:latin typeface="Arial"/>
                  <a:cs typeface="Arial"/>
                </a:rPr>
                <a:t> &amp; Interaction</a:t>
              </a:r>
              <a:endParaRPr sz="2400" dirty="0"/>
            </a:p>
          </p:txBody>
        </p:sp>
        <p:sp>
          <p:nvSpPr>
            <p:cNvPr id="26" name="object 8"/>
            <p:cNvSpPr/>
            <p:nvPr/>
          </p:nvSpPr>
          <p:spPr>
            <a:xfrm>
              <a:off x="3825081" y="5213350"/>
              <a:ext cx="6064250" cy="533400"/>
            </a:xfrm>
            <a:custGeom>
              <a:avLst/>
              <a:gdLst/>
              <a:ahLst/>
              <a:cxnLst/>
              <a:rect l="l" t="t" r="r" b="b"/>
              <a:pathLst>
                <a:path w="5816600" h="533400">
                  <a:moveTo>
                    <a:pt x="0" y="0"/>
                  </a:moveTo>
                  <a:lnTo>
                    <a:pt x="5816600" y="0"/>
                  </a:lnTo>
                  <a:lnTo>
                    <a:pt x="5816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2FF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10" dirty="0">
                  <a:latin typeface="Arial"/>
                  <a:cs typeface="Arial"/>
                </a:rPr>
                <a:t>Technique &amp; </a:t>
              </a:r>
              <a:r>
                <a:rPr lang="fr-FR" sz="2400" spc="10" dirty="0" err="1">
                  <a:latin typeface="Arial"/>
                  <a:cs typeface="Arial"/>
                </a:rPr>
                <a:t>Algorithm</a:t>
              </a:r>
              <a:endParaRPr lang="fr-FR" sz="2400" dirty="0">
                <a:latin typeface="Arial"/>
                <a:cs typeface="Arial"/>
              </a:endParaRPr>
            </a:p>
          </p:txBody>
        </p:sp>
        <p:sp>
          <p:nvSpPr>
            <p:cNvPr id="27" name="object 11"/>
            <p:cNvSpPr/>
            <p:nvPr/>
          </p:nvSpPr>
          <p:spPr>
            <a:xfrm>
              <a:off x="9038432" y="4942116"/>
              <a:ext cx="427355" cy="392430"/>
            </a:xfrm>
            <a:custGeom>
              <a:avLst/>
              <a:gdLst/>
              <a:ahLst/>
              <a:cxnLst/>
              <a:rect l="l" t="t" r="r" b="b"/>
              <a:pathLst>
                <a:path w="427354" h="392429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19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/>
            <p:cNvSpPr/>
            <p:nvPr/>
          </p:nvSpPr>
          <p:spPr>
            <a:xfrm>
              <a:off x="9401507" y="5306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/>
            <p:cNvSpPr/>
            <p:nvPr/>
          </p:nvSpPr>
          <p:spPr>
            <a:xfrm>
              <a:off x="8479632" y="44323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/>
            <p:cNvSpPr/>
            <p:nvPr/>
          </p:nvSpPr>
          <p:spPr>
            <a:xfrm>
              <a:off x="8842707" y="4798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7870032" y="39370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6"/>
            <p:cNvSpPr/>
            <p:nvPr/>
          </p:nvSpPr>
          <p:spPr>
            <a:xfrm>
              <a:off x="8233107" y="43035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896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color and human recognizable objects enhance memorability</a:t>
            </a:r>
          </a:p>
          <a:p>
            <a:pPr lvl="1"/>
            <a:r>
              <a:rPr lang="en-US" dirty="0"/>
              <a:t>common graphs are less memorable than unique visualization types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CHART JUNK? IT DEPENDS</a:t>
            </a:r>
          </a:p>
          <a:p>
            <a:pPr lvl="1"/>
            <a:r>
              <a:rPr lang="en-US" dirty="0"/>
              <a:t>persuasion</a:t>
            </a:r>
          </a:p>
          <a:p>
            <a:pPr lvl="1"/>
            <a:r>
              <a:rPr lang="en-US" dirty="0"/>
              <a:t>memorability</a:t>
            </a:r>
          </a:p>
          <a:p>
            <a:pPr lvl="1"/>
            <a:r>
              <a:rPr lang="en-US" dirty="0"/>
              <a:t>engagement</a:t>
            </a:r>
          </a:p>
          <a:p>
            <a:endParaRPr lang="en-US" dirty="0"/>
          </a:p>
          <a:p>
            <a:pPr lvl="1"/>
            <a:r>
              <a:rPr lang="en-US" dirty="0"/>
              <a:t>unbiased analysis</a:t>
            </a:r>
          </a:p>
          <a:p>
            <a:pPr lvl="1"/>
            <a:r>
              <a:rPr lang="en-US" dirty="0"/>
              <a:t>trustworthiness</a:t>
            </a:r>
          </a:p>
          <a:p>
            <a:pPr lvl="1"/>
            <a:r>
              <a:rPr lang="en-US" dirty="0"/>
              <a:t>interpretability</a:t>
            </a:r>
          </a:p>
          <a:p>
            <a:pPr lvl="1"/>
            <a:r>
              <a:rPr lang="en-US" dirty="0"/>
              <a:t>space efficiency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1101387" y="2590800"/>
            <a:ext cx="127000" cy="1828800"/>
          </a:xfrm>
          <a:custGeom>
            <a:avLst/>
            <a:gdLst/>
            <a:ahLst/>
            <a:cxnLst/>
            <a:rect l="l" t="t" r="r" b="b"/>
            <a:pathLst>
              <a:path w="127000" h="2146300">
                <a:moveTo>
                  <a:pt x="127000" y="0"/>
                </a:moveTo>
                <a:lnTo>
                  <a:pt x="127000" y="2146300"/>
                </a:lnTo>
                <a:lnTo>
                  <a:pt x="0" y="2146300"/>
                </a:lnTo>
                <a:lnTo>
                  <a:pt x="0" y="0"/>
                </a:lnTo>
                <a:lnTo>
                  <a:pt x="12700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01387" y="5623560"/>
            <a:ext cx="127000" cy="2834640"/>
          </a:xfrm>
          <a:custGeom>
            <a:avLst/>
            <a:gdLst/>
            <a:ahLst/>
            <a:cxnLst/>
            <a:rect l="l" t="t" r="r" b="b"/>
            <a:pathLst>
              <a:path w="127000" h="3327400">
                <a:moveTo>
                  <a:pt x="127000" y="0"/>
                </a:moveTo>
                <a:lnTo>
                  <a:pt x="127000" y="3327400"/>
                </a:lnTo>
                <a:lnTo>
                  <a:pt x="0" y="3327400"/>
                </a:lnTo>
                <a:lnTo>
                  <a:pt x="0" y="0"/>
                </a:lnTo>
                <a:lnTo>
                  <a:pt x="12700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59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9" name="object 7"/>
          <p:cNvSpPr txBox="1">
            <a:spLocks/>
          </p:cNvSpPr>
          <p:nvPr/>
        </p:nvSpPr>
        <p:spPr>
          <a:xfrm>
            <a:off x="11641931" y="3202964"/>
            <a:ext cx="4446588" cy="419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pc="-65">
                <a:solidFill>
                  <a:schemeClr val="accent1">
                    <a:lumMod val="75000"/>
                  </a:schemeClr>
                </a:solidFill>
              </a:rPr>
              <a:t>PROS</a:t>
            </a:r>
          </a:p>
          <a:p>
            <a:pPr>
              <a:lnSpc>
                <a:spcPct val="100000"/>
              </a:lnSpc>
            </a:pPr>
            <a:endParaRPr lang="en-US" spc="-65" dirty="0"/>
          </a:p>
          <a:p>
            <a:pPr>
              <a:spcBef>
                <a:spcPts val="44"/>
              </a:spcBef>
            </a:pPr>
            <a:endParaRPr lang="en-US" sz="7650" dirty="0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lang="en-US" sz="7650" dirty="0">
              <a:latin typeface="Times New Roman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9300"/>
                </a:solidFill>
              </a:rPr>
              <a:t>CONS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Tufte</a:t>
            </a:r>
            <a:r>
              <a:rPr lang="de-DE" dirty="0"/>
              <a:t> 2001</a:t>
            </a:r>
          </a:p>
        </p:txBody>
      </p:sp>
      <p:sp>
        <p:nvSpPr>
          <p:cNvPr id="3" name="object 3"/>
          <p:cNvSpPr/>
          <p:nvPr/>
        </p:nvSpPr>
        <p:spPr>
          <a:xfrm>
            <a:off x="5368131" y="0"/>
            <a:ext cx="6591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17961" y="5005020"/>
            <a:ext cx="468693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20" dirty="0">
                <a:latin typeface="Gill Sans MT" panose="020B0502020104020203" pitchFamily="34" charset="0"/>
                <a:cs typeface="Georgia"/>
              </a:rPr>
              <a:t>are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 of data g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rap</a:t>
            </a:r>
            <a:r>
              <a:rPr sz="4200" spc="-5" dirty="0">
                <a:latin typeface="Gill Sans MT" panose="020B0502020104020203" pitchFamily="34" charset="0"/>
                <a:cs typeface="Georgia"/>
              </a:rPr>
              <a:t>hic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0431" y="4927600"/>
            <a:ext cx="7391400" cy="0"/>
          </a:xfrm>
          <a:custGeom>
            <a:avLst/>
            <a:gdLst/>
            <a:ahLst/>
            <a:cxnLst/>
            <a:rect l="l" t="t" r="r" b="b"/>
            <a:pathLst>
              <a:path w="7391400">
                <a:moveTo>
                  <a:pt x="109" y="0"/>
                </a:moveTo>
                <a:lnTo>
                  <a:pt x="7391509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Gill Sans MT" panose="020B05020201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7060" y="4315271"/>
            <a:ext cx="443928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2310"/>
              </a:lnSpc>
            </a:pPr>
            <a:r>
              <a:rPr sz="2400" spc="-15" dirty="0">
                <a:latin typeface="Gill Sans MT" panose="020B0502020104020203" pitchFamily="34" charset="0"/>
                <a:cs typeface="Gill Sans MT"/>
              </a:rPr>
              <a:t>maximize</a:t>
            </a:r>
            <a:r>
              <a:rPr sz="2400" spc="-5" dirty="0">
                <a:latin typeface="Gill Sans MT" panose="020B0502020104020203" pitchFamily="34" charset="0"/>
                <a:cs typeface="Gill Sans MT"/>
              </a:rPr>
              <a:t> </a:t>
            </a:r>
            <a:r>
              <a:rPr sz="2400" dirty="0">
                <a:latin typeface="Gill Sans MT" panose="020B0502020104020203" pitchFamily="34" charset="0"/>
                <a:cs typeface="Gill Sans MT"/>
              </a:rPr>
              <a:t>the</a:t>
            </a:r>
            <a:endParaRPr sz="2400">
              <a:latin typeface="Gill Sans MT" panose="020B0502020104020203" pitchFamily="34" charset="0"/>
              <a:cs typeface="Gill Sans MT"/>
            </a:endParaRPr>
          </a:p>
          <a:p>
            <a:pPr marL="12700">
              <a:lnSpc>
                <a:spcPts val="4950"/>
              </a:lnSpc>
            </a:pPr>
            <a:r>
              <a:rPr sz="4600" b="1" spc="-35" dirty="0">
                <a:latin typeface="Gill Sans MT" panose="020B0502020104020203" pitchFamily="34" charset="0"/>
                <a:cs typeface="Georgia"/>
              </a:rPr>
              <a:t>Dat</a:t>
            </a:r>
            <a:r>
              <a:rPr sz="4600" b="1" spc="-30" dirty="0">
                <a:latin typeface="Gill Sans MT" panose="020B0502020104020203" pitchFamily="34" charset="0"/>
                <a:cs typeface="Georgia"/>
              </a:rPr>
              <a:t>a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spc="-35" dirty="0">
                <a:latin typeface="Gill Sans MT" panose="020B0502020104020203" pitchFamily="34" charset="0"/>
                <a:cs typeface="Georgia"/>
              </a:rPr>
              <a:t>De</a:t>
            </a:r>
            <a:r>
              <a:rPr sz="4600" b="1" spc="-40" dirty="0">
                <a:latin typeface="Gill Sans MT" panose="020B0502020104020203" pitchFamily="34" charset="0"/>
                <a:cs typeface="Georgia"/>
              </a:rPr>
              <a:t>n</a:t>
            </a:r>
            <a:r>
              <a:rPr sz="4600" b="1" spc="-20" dirty="0">
                <a:latin typeface="Gill Sans MT" panose="020B0502020104020203" pitchFamily="34" charset="0"/>
                <a:cs typeface="Georgia"/>
              </a:rPr>
              <a:t>si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ty</a:t>
            </a:r>
            <a:r>
              <a:rPr sz="4600" b="1" spc="-5" dirty="0">
                <a:latin typeface="Gill Sans MT" panose="020B0502020104020203" pitchFamily="34" charset="0"/>
                <a:cs typeface="Georgia"/>
              </a:rPr>
              <a:t> </a:t>
            </a:r>
            <a:r>
              <a:rPr sz="4600" b="1" dirty="0">
                <a:latin typeface="Gill Sans MT" panose="020B0502020104020203" pitchFamily="34" charset="0"/>
                <a:cs typeface="Georgia"/>
              </a:rPr>
              <a:t>=</a:t>
            </a:r>
            <a:endParaRPr sz="4600">
              <a:latin typeface="Gill Sans MT" panose="020B0502020104020203" pitchFamily="34" charset="0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4720" y="4212539"/>
            <a:ext cx="735393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25" dirty="0">
                <a:latin typeface="Gill Sans MT" panose="020B0502020104020203" pitchFamily="34" charset="0"/>
                <a:cs typeface="Georgia"/>
              </a:rPr>
              <a:t>nu</a:t>
            </a:r>
            <a:r>
              <a:rPr sz="4200" spc="-40" dirty="0">
                <a:latin typeface="Gill Sans MT" panose="020B0502020104020203" pitchFamily="34" charset="0"/>
                <a:cs typeface="Georgia"/>
              </a:rPr>
              <a:t>mbe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 of e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nt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ries in d</a:t>
            </a:r>
            <a:r>
              <a:rPr sz="4200" spc="-25" dirty="0">
                <a:latin typeface="Gill Sans MT" panose="020B0502020104020203" pitchFamily="34" charset="0"/>
                <a:cs typeface="Georgia"/>
              </a:rPr>
              <a:t>ata </a:t>
            </a:r>
            <a:r>
              <a:rPr sz="4200" spc="-20" dirty="0">
                <a:latin typeface="Gill Sans MT" panose="020B0502020104020203" pitchFamily="34" charset="0"/>
                <a:cs typeface="Georgia"/>
              </a:rPr>
              <a:t>array</a:t>
            </a:r>
            <a:endParaRPr sz="4200">
              <a:latin typeface="Gill Sans MT" panose="020B0502020104020203" pitchFamily="34" charset="0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SHRINK THE GRAPHICS</a:t>
            </a:r>
          </a:p>
          <a:p>
            <a:pPr lvl="1"/>
            <a:r>
              <a:rPr lang="en-US" dirty="0"/>
              <a:t>with small multiples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2219588" y="2363573"/>
            <a:ext cx="2197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2232289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2232288" y="301757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2322202" y="2709300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4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412115" y="263223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80">
                <a:moveTo>
                  <a:pt x="89913" y="0"/>
                </a:moveTo>
                <a:lnTo>
                  <a:pt x="0" y="77068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250202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591942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232289" y="301757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2322202" y="2709299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4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2412116" y="263222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2502029" y="259369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2591943" y="2593695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5">
                <a:moveTo>
                  <a:pt x="0" y="0"/>
                </a:moveTo>
                <a:lnTo>
                  <a:pt x="102758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2232290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2232289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2232288" y="353136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89913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2322202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7249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2412115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2502029" y="3210246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0" y="0"/>
                </a:moveTo>
                <a:lnTo>
                  <a:pt x="0" y="411032"/>
                </a:lnTo>
                <a:lnTo>
                  <a:pt x="89913" y="41103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2591942" y="3223091"/>
            <a:ext cx="102870" cy="398780"/>
          </a:xfrm>
          <a:custGeom>
            <a:avLst/>
            <a:gdLst/>
            <a:ahLst/>
            <a:cxnLst/>
            <a:rect l="l" t="t" r="r" b="b"/>
            <a:pathLst>
              <a:path w="102870" h="398779">
                <a:moveTo>
                  <a:pt x="0" y="0"/>
                </a:moveTo>
                <a:lnTo>
                  <a:pt x="0" y="398188"/>
                </a:lnTo>
                <a:lnTo>
                  <a:pt x="102758" y="398188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2232289" y="353136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2322202" y="3158866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37249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2412116" y="3158866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2502029" y="3210246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2591943" y="322308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2232290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2232289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2232288" y="404515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2322202" y="390386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2412115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141292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2502029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5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2591942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7706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2232289" y="4045157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2322202" y="3903865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/>
          <p:cNvSpPr/>
          <p:nvPr/>
        </p:nvSpPr>
        <p:spPr>
          <a:xfrm>
            <a:off x="2412116" y="376257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/>
          <p:cNvSpPr/>
          <p:nvPr/>
        </p:nvSpPr>
        <p:spPr>
          <a:xfrm>
            <a:off x="2502029" y="372403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/>
          <p:cNvSpPr/>
          <p:nvPr/>
        </p:nvSpPr>
        <p:spPr>
          <a:xfrm>
            <a:off x="2591943" y="372403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/>
          <p:cNvSpPr/>
          <p:nvPr/>
        </p:nvSpPr>
        <p:spPr>
          <a:xfrm>
            <a:off x="2232290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2591942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462412"/>
                </a:moveTo>
                <a:lnTo>
                  <a:pt x="102758" y="462412"/>
                </a:lnTo>
                <a:lnTo>
                  <a:pt x="10275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/>
          <p:cNvSpPr/>
          <p:nvPr/>
        </p:nvSpPr>
        <p:spPr>
          <a:xfrm>
            <a:off x="2232289" y="4289210"/>
            <a:ext cx="269875" cy="462915"/>
          </a:xfrm>
          <a:custGeom>
            <a:avLst/>
            <a:gdLst/>
            <a:ahLst/>
            <a:cxnLst/>
            <a:rect l="l" t="t" r="r" b="b"/>
            <a:pathLst>
              <a:path w="269875" h="462914">
                <a:moveTo>
                  <a:pt x="0" y="462412"/>
                </a:moveTo>
                <a:lnTo>
                  <a:pt x="269740" y="462412"/>
                </a:lnTo>
                <a:lnTo>
                  <a:pt x="269740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/>
          <p:cNvSpPr/>
          <p:nvPr/>
        </p:nvSpPr>
        <p:spPr>
          <a:xfrm>
            <a:off x="2232288" y="4456191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/>
          <p:cNvSpPr/>
          <p:nvPr/>
        </p:nvSpPr>
        <p:spPr>
          <a:xfrm>
            <a:off x="2322202" y="437912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77068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/>
          <p:cNvSpPr/>
          <p:nvPr/>
        </p:nvSpPr>
        <p:spPr>
          <a:xfrm>
            <a:off x="2412115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/>
          <p:cNvSpPr/>
          <p:nvPr/>
        </p:nvSpPr>
        <p:spPr>
          <a:xfrm>
            <a:off x="2502029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/>
          <p:nvPr/>
        </p:nvSpPr>
        <p:spPr>
          <a:xfrm>
            <a:off x="2591942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/>
          <p:cNvSpPr/>
          <p:nvPr/>
        </p:nvSpPr>
        <p:spPr>
          <a:xfrm>
            <a:off x="2232289" y="4456190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2322202" y="4379121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/>
          <p:cNvSpPr/>
          <p:nvPr/>
        </p:nvSpPr>
        <p:spPr>
          <a:xfrm>
            <a:off x="2412116" y="428920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/>
          <p:cNvSpPr/>
          <p:nvPr/>
        </p:nvSpPr>
        <p:spPr>
          <a:xfrm>
            <a:off x="2502029" y="428920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/>
          <p:cNvSpPr/>
          <p:nvPr/>
        </p:nvSpPr>
        <p:spPr>
          <a:xfrm>
            <a:off x="2591943" y="4289207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/>
          <p:cNvSpPr/>
          <p:nvPr/>
        </p:nvSpPr>
        <p:spPr>
          <a:xfrm>
            <a:off x="2232290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/>
          <p:cNvSpPr/>
          <p:nvPr/>
        </p:nvSpPr>
        <p:spPr>
          <a:xfrm>
            <a:off x="2232289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/>
          <p:nvPr/>
        </p:nvSpPr>
        <p:spPr>
          <a:xfrm>
            <a:off x="2232288" y="522687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89913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/>
          <p:cNvSpPr/>
          <p:nvPr/>
        </p:nvSpPr>
        <p:spPr>
          <a:xfrm>
            <a:off x="2322202" y="496998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256896"/>
                </a:lnTo>
                <a:lnTo>
                  <a:pt x="0" y="346810"/>
                </a:lnTo>
                <a:lnTo>
                  <a:pt x="89913" y="34681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/>
          <p:cNvSpPr/>
          <p:nvPr/>
        </p:nvSpPr>
        <p:spPr>
          <a:xfrm>
            <a:off x="2412115" y="489291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77068"/>
                </a:lnTo>
                <a:lnTo>
                  <a:pt x="0" y="423879"/>
                </a:lnTo>
                <a:lnTo>
                  <a:pt x="89913" y="42387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/>
          <p:cNvSpPr/>
          <p:nvPr/>
        </p:nvSpPr>
        <p:spPr>
          <a:xfrm>
            <a:off x="2502029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/>
          <p:cNvSpPr/>
          <p:nvPr/>
        </p:nvSpPr>
        <p:spPr>
          <a:xfrm>
            <a:off x="2591942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/>
          <p:cNvSpPr/>
          <p:nvPr/>
        </p:nvSpPr>
        <p:spPr>
          <a:xfrm>
            <a:off x="2232289" y="522687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/>
          <p:cNvSpPr/>
          <p:nvPr/>
        </p:nvSpPr>
        <p:spPr>
          <a:xfrm>
            <a:off x="2322202" y="496998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/>
          <p:cNvSpPr/>
          <p:nvPr/>
        </p:nvSpPr>
        <p:spPr>
          <a:xfrm>
            <a:off x="2412116" y="489291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/>
          <p:cNvSpPr/>
          <p:nvPr/>
        </p:nvSpPr>
        <p:spPr>
          <a:xfrm>
            <a:off x="2502029" y="485437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/>
          <p:cNvSpPr/>
          <p:nvPr/>
        </p:nvSpPr>
        <p:spPr>
          <a:xfrm>
            <a:off x="2591943" y="4854379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/>
          <p:cNvSpPr/>
          <p:nvPr/>
        </p:nvSpPr>
        <p:spPr>
          <a:xfrm>
            <a:off x="2232290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/>
          <p:cNvSpPr/>
          <p:nvPr/>
        </p:nvSpPr>
        <p:spPr>
          <a:xfrm>
            <a:off x="2232289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/>
          <p:cNvSpPr/>
          <p:nvPr/>
        </p:nvSpPr>
        <p:spPr>
          <a:xfrm>
            <a:off x="2232288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/>
          <p:cNvSpPr/>
          <p:nvPr/>
        </p:nvSpPr>
        <p:spPr>
          <a:xfrm>
            <a:off x="2322202" y="574067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/>
          <p:cNvSpPr/>
          <p:nvPr/>
        </p:nvSpPr>
        <p:spPr>
          <a:xfrm>
            <a:off x="2412115" y="5637913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102758"/>
                </a:ln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/>
          <p:cNvSpPr/>
          <p:nvPr/>
        </p:nvSpPr>
        <p:spPr>
          <a:xfrm>
            <a:off x="2502029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1836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/>
          <p:cNvSpPr/>
          <p:nvPr/>
        </p:nvSpPr>
        <p:spPr>
          <a:xfrm>
            <a:off x="2591942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/>
          <p:cNvSpPr/>
          <p:nvPr/>
        </p:nvSpPr>
        <p:spPr>
          <a:xfrm>
            <a:off x="2232289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/>
          <p:cNvSpPr/>
          <p:nvPr/>
        </p:nvSpPr>
        <p:spPr>
          <a:xfrm>
            <a:off x="2322202" y="5740670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/>
          <p:cNvSpPr/>
          <p:nvPr/>
        </p:nvSpPr>
        <p:spPr>
          <a:xfrm>
            <a:off x="2412116" y="563791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/>
          <p:cNvSpPr/>
          <p:nvPr/>
        </p:nvSpPr>
        <p:spPr>
          <a:xfrm>
            <a:off x="2502029" y="541954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/>
          <p:cNvSpPr/>
          <p:nvPr/>
        </p:nvSpPr>
        <p:spPr>
          <a:xfrm>
            <a:off x="2591943" y="541955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/>
          <p:cNvSpPr/>
          <p:nvPr/>
        </p:nvSpPr>
        <p:spPr>
          <a:xfrm>
            <a:off x="2232290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/>
          <p:cNvSpPr/>
          <p:nvPr/>
        </p:nvSpPr>
        <p:spPr>
          <a:xfrm>
            <a:off x="2232289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/>
          <p:cNvSpPr/>
          <p:nvPr/>
        </p:nvSpPr>
        <p:spPr>
          <a:xfrm>
            <a:off x="2232288" y="6164549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/>
          <p:cNvSpPr/>
          <p:nvPr/>
        </p:nvSpPr>
        <p:spPr>
          <a:xfrm>
            <a:off x="2322202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9"/>
          <p:cNvSpPr/>
          <p:nvPr/>
        </p:nvSpPr>
        <p:spPr>
          <a:xfrm>
            <a:off x="2412115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/>
          <p:cNvSpPr/>
          <p:nvPr/>
        </p:nvSpPr>
        <p:spPr>
          <a:xfrm>
            <a:off x="2502029" y="6061791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/>
          <p:cNvSpPr/>
          <p:nvPr/>
        </p:nvSpPr>
        <p:spPr>
          <a:xfrm>
            <a:off x="2591942" y="6113169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0" y="333964"/>
                </a:lnTo>
                <a:lnTo>
                  <a:pt x="102758" y="33396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/>
          <p:cNvSpPr/>
          <p:nvPr/>
        </p:nvSpPr>
        <p:spPr>
          <a:xfrm>
            <a:off x="2232289" y="6164548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/>
          <p:cNvSpPr/>
          <p:nvPr/>
        </p:nvSpPr>
        <p:spPr>
          <a:xfrm>
            <a:off x="2322202" y="598472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/>
          <p:cNvSpPr/>
          <p:nvPr/>
        </p:nvSpPr>
        <p:spPr>
          <a:xfrm>
            <a:off x="2412116" y="598472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/>
          <p:cNvSpPr/>
          <p:nvPr/>
        </p:nvSpPr>
        <p:spPr>
          <a:xfrm>
            <a:off x="2502029" y="606179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/>
          <p:cNvSpPr/>
          <p:nvPr/>
        </p:nvSpPr>
        <p:spPr>
          <a:xfrm>
            <a:off x="2591943" y="611316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/>
          <p:cNvSpPr/>
          <p:nvPr/>
        </p:nvSpPr>
        <p:spPr>
          <a:xfrm>
            <a:off x="2232290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/>
          <p:cNvSpPr/>
          <p:nvPr/>
        </p:nvSpPr>
        <p:spPr>
          <a:xfrm>
            <a:off x="2232289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9"/>
          <p:cNvSpPr/>
          <p:nvPr/>
        </p:nvSpPr>
        <p:spPr>
          <a:xfrm>
            <a:off x="2232288" y="6883858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89913" y="0"/>
                </a:move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0"/>
          <p:cNvSpPr/>
          <p:nvPr/>
        </p:nvSpPr>
        <p:spPr>
          <a:xfrm>
            <a:off x="2322202" y="6781100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102758"/>
                </a:ln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1"/>
          <p:cNvSpPr/>
          <p:nvPr/>
        </p:nvSpPr>
        <p:spPr>
          <a:xfrm>
            <a:off x="2412115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2"/>
          <p:cNvSpPr/>
          <p:nvPr/>
        </p:nvSpPr>
        <p:spPr>
          <a:xfrm>
            <a:off x="2502029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3396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3"/>
          <p:cNvSpPr/>
          <p:nvPr/>
        </p:nvSpPr>
        <p:spPr>
          <a:xfrm>
            <a:off x="2591942" y="6883858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4"/>
          <p:cNvSpPr/>
          <p:nvPr/>
        </p:nvSpPr>
        <p:spPr>
          <a:xfrm>
            <a:off x="2232289" y="688385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5"/>
          <p:cNvSpPr/>
          <p:nvPr/>
        </p:nvSpPr>
        <p:spPr>
          <a:xfrm>
            <a:off x="2322202" y="678109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6"/>
          <p:cNvSpPr/>
          <p:nvPr/>
        </p:nvSpPr>
        <p:spPr>
          <a:xfrm>
            <a:off x="2412116" y="654989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7"/>
          <p:cNvSpPr/>
          <p:nvPr/>
        </p:nvSpPr>
        <p:spPr>
          <a:xfrm>
            <a:off x="2502029" y="6549891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0" y="0"/>
                </a:moveTo>
                <a:lnTo>
                  <a:pt x="89913" y="33396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8"/>
          <p:cNvSpPr/>
          <p:nvPr/>
        </p:nvSpPr>
        <p:spPr>
          <a:xfrm>
            <a:off x="2591943" y="688385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9"/>
          <p:cNvSpPr/>
          <p:nvPr/>
        </p:nvSpPr>
        <p:spPr>
          <a:xfrm>
            <a:off x="2232290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0"/>
          <p:cNvSpPr/>
          <p:nvPr/>
        </p:nvSpPr>
        <p:spPr>
          <a:xfrm>
            <a:off x="2232289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1"/>
          <p:cNvSpPr/>
          <p:nvPr/>
        </p:nvSpPr>
        <p:spPr>
          <a:xfrm>
            <a:off x="2232288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2"/>
          <p:cNvSpPr/>
          <p:nvPr/>
        </p:nvSpPr>
        <p:spPr>
          <a:xfrm>
            <a:off x="2322202" y="726920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89913" y="0"/>
                </a:moveTo>
                <a:lnTo>
                  <a:pt x="0" y="166982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3"/>
          <p:cNvSpPr/>
          <p:nvPr/>
        </p:nvSpPr>
        <p:spPr>
          <a:xfrm>
            <a:off x="2412115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4"/>
          <p:cNvSpPr/>
          <p:nvPr/>
        </p:nvSpPr>
        <p:spPr>
          <a:xfrm>
            <a:off x="2502029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5"/>
          <p:cNvSpPr/>
          <p:nvPr/>
        </p:nvSpPr>
        <p:spPr>
          <a:xfrm>
            <a:off x="2591942" y="7269200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09">
                <a:moveTo>
                  <a:pt x="0" y="0"/>
                </a:moveTo>
                <a:lnTo>
                  <a:pt x="0" y="308274"/>
                </a:lnTo>
                <a:lnTo>
                  <a:pt x="102758" y="308274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6"/>
          <p:cNvSpPr/>
          <p:nvPr/>
        </p:nvSpPr>
        <p:spPr>
          <a:xfrm>
            <a:off x="2232289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7"/>
          <p:cNvSpPr/>
          <p:nvPr/>
        </p:nvSpPr>
        <p:spPr>
          <a:xfrm>
            <a:off x="2322202" y="726920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8"/>
          <p:cNvSpPr/>
          <p:nvPr/>
        </p:nvSpPr>
        <p:spPr>
          <a:xfrm>
            <a:off x="2412116" y="711506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9"/>
          <p:cNvSpPr/>
          <p:nvPr/>
        </p:nvSpPr>
        <p:spPr>
          <a:xfrm>
            <a:off x="2502029" y="711506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0"/>
          <p:cNvSpPr/>
          <p:nvPr/>
        </p:nvSpPr>
        <p:spPr>
          <a:xfrm>
            <a:off x="2591943" y="726920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1"/>
          <p:cNvSpPr/>
          <p:nvPr/>
        </p:nvSpPr>
        <p:spPr>
          <a:xfrm>
            <a:off x="2232290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2"/>
          <p:cNvSpPr/>
          <p:nvPr/>
        </p:nvSpPr>
        <p:spPr>
          <a:xfrm>
            <a:off x="2232289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3"/>
          <p:cNvSpPr/>
          <p:nvPr/>
        </p:nvSpPr>
        <p:spPr>
          <a:xfrm>
            <a:off x="2232288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4"/>
          <p:cNvSpPr/>
          <p:nvPr/>
        </p:nvSpPr>
        <p:spPr>
          <a:xfrm>
            <a:off x="2322202" y="779583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89914"/>
                </a:lnTo>
                <a:lnTo>
                  <a:pt x="0" y="346810"/>
                </a:lnTo>
                <a:lnTo>
                  <a:pt x="89913" y="34681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5"/>
          <p:cNvSpPr/>
          <p:nvPr/>
        </p:nvSpPr>
        <p:spPr>
          <a:xfrm>
            <a:off x="2412115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1560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6"/>
          <p:cNvSpPr/>
          <p:nvPr/>
        </p:nvSpPr>
        <p:spPr>
          <a:xfrm>
            <a:off x="2502029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7"/>
          <p:cNvSpPr/>
          <p:nvPr/>
        </p:nvSpPr>
        <p:spPr>
          <a:xfrm>
            <a:off x="2591942" y="7731612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4"/>
                </a:lnTo>
                <a:lnTo>
                  <a:pt x="102758" y="411034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8"/>
          <p:cNvSpPr/>
          <p:nvPr/>
        </p:nvSpPr>
        <p:spPr>
          <a:xfrm>
            <a:off x="2232289" y="7885750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9"/>
          <p:cNvSpPr/>
          <p:nvPr/>
        </p:nvSpPr>
        <p:spPr>
          <a:xfrm>
            <a:off x="2322202" y="779583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0"/>
          <p:cNvSpPr/>
          <p:nvPr/>
        </p:nvSpPr>
        <p:spPr>
          <a:xfrm>
            <a:off x="2412116" y="7680234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1"/>
          <p:cNvSpPr/>
          <p:nvPr/>
        </p:nvSpPr>
        <p:spPr>
          <a:xfrm>
            <a:off x="2502029" y="768023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2"/>
          <p:cNvSpPr/>
          <p:nvPr/>
        </p:nvSpPr>
        <p:spPr>
          <a:xfrm>
            <a:off x="2591943" y="7731613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3"/>
          <p:cNvSpPr/>
          <p:nvPr/>
        </p:nvSpPr>
        <p:spPr>
          <a:xfrm>
            <a:off x="223229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4"/>
          <p:cNvSpPr/>
          <p:nvPr/>
        </p:nvSpPr>
        <p:spPr>
          <a:xfrm>
            <a:off x="2591942" y="824540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462412"/>
                </a:moveTo>
                <a:lnTo>
                  <a:pt x="102758" y="462412"/>
                </a:lnTo>
                <a:lnTo>
                  <a:pt x="10275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5"/>
          <p:cNvSpPr/>
          <p:nvPr/>
        </p:nvSpPr>
        <p:spPr>
          <a:xfrm>
            <a:off x="2232289" y="8245406"/>
            <a:ext cx="269875" cy="462915"/>
          </a:xfrm>
          <a:custGeom>
            <a:avLst/>
            <a:gdLst/>
            <a:ahLst/>
            <a:cxnLst/>
            <a:rect l="l" t="t" r="r" b="b"/>
            <a:pathLst>
              <a:path w="269875" h="462915">
                <a:moveTo>
                  <a:pt x="0" y="462412"/>
                </a:moveTo>
                <a:lnTo>
                  <a:pt x="269740" y="462412"/>
                </a:lnTo>
                <a:lnTo>
                  <a:pt x="269740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6"/>
          <p:cNvSpPr/>
          <p:nvPr/>
        </p:nvSpPr>
        <p:spPr>
          <a:xfrm>
            <a:off x="2232288" y="848945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7"/>
          <p:cNvSpPr/>
          <p:nvPr/>
        </p:nvSpPr>
        <p:spPr>
          <a:xfrm>
            <a:off x="2322202" y="8296784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192671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8"/>
          <p:cNvSpPr/>
          <p:nvPr/>
        </p:nvSpPr>
        <p:spPr>
          <a:xfrm>
            <a:off x="2412115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9"/>
          <p:cNvSpPr/>
          <p:nvPr/>
        </p:nvSpPr>
        <p:spPr>
          <a:xfrm>
            <a:off x="250202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0"/>
          <p:cNvSpPr/>
          <p:nvPr/>
        </p:nvSpPr>
        <p:spPr>
          <a:xfrm>
            <a:off x="2591942" y="824540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1"/>
          <p:cNvSpPr/>
          <p:nvPr/>
        </p:nvSpPr>
        <p:spPr>
          <a:xfrm>
            <a:off x="2232289" y="848945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2"/>
          <p:cNvSpPr/>
          <p:nvPr/>
        </p:nvSpPr>
        <p:spPr>
          <a:xfrm>
            <a:off x="2322202" y="829678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3"/>
          <p:cNvSpPr/>
          <p:nvPr/>
        </p:nvSpPr>
        <p:spPr>
          <a:xfrm>
            <a:off x="2412116" y="824540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4"/>
          <p:cNvSpPr/>
          <p:nvPr/>
        </p:nvSpPr>
        <p:spPr>
          <a:xfrm>
            <a:off x="2502029" y="824540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5"/>
          <p:cNvSpPr/>
          <p:nvPr/>
        </p:nvSpPr>
        <p:spPr>
          <a:xfrm>
            <a:off x="2591943" y="8245405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6"/>
          <p:cNvSpPr/>
          <p:nvPr/>
        </p:nvSpPr>
        <p:spPr>
          <a:xfrm>
            <a:off x="2232290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7"/>
          <p:cNvSpPr/>
          <p:nvPr/>
        </p:nvSpPr>
        <p:spPr>
          <a:xfrm>
            <a:off x="2232289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8"/>
          <p:cNvSpPr/>
          <p:nvPr/>
        </p:nvSpPr>
        <p:spPr>
          <a:xfrm>
            <a:off x="2232288" y="888764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9"/>
          <p:cNvSpPr/>
          <p:nvPr/>
        </p:nvSpPr>
        <p:spPr>
          <a:xfrm>
            <a:off x="2322202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0"/>
          <p:cNvSpPr/>
          <p:nvPr/>
        </p:nvSpPr>
        <p:spPr>
          <a:xfrm>
            <a:off x="2412115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1"/>
          <p:cNvSpPr/>
          <p:nvPr/>
        </p:nvSpPr>
        <p:spPr>
          <a:xfrm>
            <a:off x="2502029" y="888764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2"/>
          <p:cNvSpPr/>
          <p:nvPr/>
        </p:nvSpPr>
        <p:spPr>
          <a:xfrm>
            <a:off x="2591942" y="8926180"/>
            <a:ext cx="102870" cy="347345"/>
          </a:xfrm>
          <a:custGeom>
            <a:avLst/>
            <a:gdLst/>
            <a:ahLst/>
            <a:cxnLst/>
            <a:rect l="l" t="t" r="r" b="b"/>
            <a:pathLst>
              <a:path w="102870" h="347345">
                <a:moveTo>
                  <a:pt x="0" y="0"/>
                </a:moveTo>
                <a:lnTo>
                  <a:pt x="0" y="346809"/>
                </a:lnTo>
                <a:lnTo>
                  <a:pt x="102758" y="346809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3"/>
          <p:cNvSpPr/>
          <p:nvPr/>
        </p:nvSpPr>
        <p:spPr>
          <a:xfrm>
            <a:off x="2232289" y="8887644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38534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4"/>
          <p:cNvSpPr/>
          <p:nvPr/>
        </p:nvSpPr>
        <p:spPr>
          <a:xfrm>
            <a:off x="2322202" y="8810575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5"/>
          <p:cNvSpPr/>
          <p:nvPr/>
        </p:nvSpPr>
        <p:spPr>
          <a:xfrm>
            <a:off x="2412116" y="8810575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6"/>
          <p:cNvSpPr/>
          <p:nvPr/>
        </p:nvSpPr>
        <p:spPr>
          <a:xfrm>
            <a:off x="2502029" y="888764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7"/>
          <p:cNvSpPr/>
          <p:nvPr/>
        </p:nvSpPr>
        <p:spPr>
          <a:xfrm>
            <a:off x="2591943" y="8926179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8"/>
          <p:cNvSpPr/>
          <p:nvPr/>
        </p:nvSpPr>
        <p:spPr>
          <a:xfrm>
            <a:off x="223229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49"/>
          <p:cNvSpPr/>
          <p:nvPr/>
        </p:nvSpPr>
        <p:spPr>
          <a:xfrm>
            <a:off x="2232289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0"/>
          <p:cNvSpPr/>
          <p:nvPr/>
        </p:nvSpPr>
        <p:spPr>
          <a:xfrm>
            <a:off x="2248730" y="9375746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60" h="378459">
                <a:moveTo>
                  <a:pt x="73471" y="0"/>
                </a:moveTo>
                <a:lnTo>
                  <a:pt x="0" y="377853"/>
                </a:lnTo>
                <a:lnTo>
                  <a:pt x="73471" y="377853"/>
                </a:lnTo>
                <a:lnTo>
                  <a:pt x="7347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1"/>
          <p:cNvSpPr/>
          <p:nvPr/>
        </p:nvSpPr>
        <p:spPr>
          <a:xfrm>
            <a:off x="2322202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6422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2"/>
          <p:cNvSpPr/>
          <p:nvPr/>
        </p:nvSpPr>
        <p:spPr>
          <a:xfrm>
            <a:off x="2412115" y="9439970"/>
            <a:ext cx="90170" cy="313690"/>
          </a:xfrm>
          <a:custGeom>
            <a:avLst/>
            <a:gdLst/>
            <a:ahLst/>
            <a:cxnLst/>
            <a:rect l="l" t="t" r="r" b="b"/>
            <a:pathLst>
              <a:path w="90170" h="313690">
                <a:moveTo>
                  <a:pt x="0" y="0"/>
                </a:moveTo>
                <a:lnTo>
                  <a:pt x="0" y="313629"/>
                </a:lnTo>
                <a:lnTo>
                  <a:pt x="89913" y="313629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3"/>
          <p:cNvSpPr/>
          <p:nvPr/>
        </p:nvSpPr>
        <p:spPr>
          <a:xfrm>
            <a:off x="2502029" y="9555573"/>
            <a:ext cx="90170" cy="198120"/>
          </a:xfrm>
          <a:custGeom>
            <a:avLst/>
            <a:gdLst/>
            <a:ahLst/>
            <a:cxnLst/>
            <a:rect l="l" t="t" r="r" b="b"/>
            <a:pathLst>
              <a:path w="90170" h="198120">
                <a:moveTo>
                  <a:pt x="0" y="0"/>
                </a:moveTo>
                <a:lnTo>
                  <a:pt x="0" y="198026"/>
                </a:lnTo>
                <a:lnTo>
                  <a:pt x="89913" y="198026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4"/>
          <p:cNvSpPr/>
          <p:nvPr/>
        </p:nvSpPr>
        <p:spPr>
          <a:xfrm>
            <a:off x="2591942" y="9658333"/>
            <a:ext cx="102870" cy="95885"/>
          </a:xfrm>
          <a:custGeom>
            <a:avLst/>
            <a:gdLst/>
            <a:ahLst/>
            <a:cxnLst/>
            <a:rect l="l" t="t" r="r" b="b"/>
            <a:pathLst>
              <a:path w="102870" h="95884">
                <a:moveTo>
                  <a:pt x="0" y="0"/>
                </a:moveTo>
                <a:lnTo>
                  <a:pt x="0" y="95268"/>
                </a:lnTo>
                <a:lnTo>
                  <a:pt x="102758" y="95268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5"/>
          <p:cNvSpPr/>
          <p:nvPr/>
        </p:nvSpPr>
        <p:spPr>
          <a:xfrm>
            <a:off x="2248731" y="9375745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60" h="378459">
                <a:moveTo>
                  <a:pt x="0" y="377854"/>
                </a:moveTo>
                <a:lnTo>
                  <a:pt x="7347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6"/>
          <p:cNvSpPr/>
          <p:nvPr/>
        </p:nvSpPr>
        <p:spPr>
          <a:xfrm>
            <a:off x="2322202" y="937574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7"/>
          <p:cNvSpPr/>
          <p:nvPr/>
        </p:nvSpPr>
        <p:spPr>
          <a:xfrm>
            <a:off x="2412116" y="9439970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8"/>
          <p:cNvSpPr/>
          <p:nvPr/>
        </p:nvSpPr>
        <p:spPr>
          <a:xfrm>
            <a:off x="2502029" y="9555573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59"/>
          <p:cNvSpPr/>
          <p:nvPr/>
        </p:nvSpPr>
        <p:spPr>
          <a:xfrm>
            <a:off x="2591943" y="9658332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0"/>
          <p:cNvSpPr/>
          <p:nvPr/>
        </p:nvSpPr>
        <p:spPr>
          <a:xfrm>
            <a:off x="2232290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1"/>
          <p:cNvSpPr/>
          <p:nvPr/>
        </p:nvSpPr>
        <p:spPr>
          <a:xfrm>
            <a:off x="2232289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2"/>
          <p:cNvSpPr txBox="1"/>
          <p:nvPr/>
        </p:nvSpPr>
        <p:spPr>
          <a:xfrm>
            <a:off x="2784760" y="2363573"/>
            <a:ext cx="2736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m2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5" name="object 163"/>
          <p:cNvSpPr/>
          <p:nvPr/>
        </p:nvSpPr>
        <p:spPr>
          <a:xfrm>
            <a:off x="2797460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4"/>
          <p:cNvSpPr/>
          <p:nvPr/>
        </p:nvSpPr>
        <p:spPr>
          <a:xfrm>
            <a:off x="279745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5"/>
          <p:cNvSpPr/>
          <p:nvPr/>
        </p:nvSpPr>
        <p:spPr>
          <a:xfrm>
            <a:off x="2887373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6"/>
          <p:cNvSpPr/>
          <p:nvPr/>
        </p:nvSpPr>
        <p:spPr>
          <a:xfrm>
            <a:off x="2977286" y="274783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7"/>
          <p:cNvSpPr/>
          <p:nvPr/>
        </p:nvSpPr>
        <p:spPr>
          <a:xfrm>
            <a:off x="3067200" y="301757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89913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8"/>
          <p:cNvSpPr/>
          <p:nvPr/>
        </p:nvSpPr>
        <p:spPr>
          <a:xfrm>
            <a:off x="3157113" y="301757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69"/>
          <p:cNvSpPr/>
          <p:nvPr/>
        </p:nvSpPr>
        <p:spPr>
          <a:xfrm>
            <a:off x="2797460" y="259369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0"/>
          <p:cNvSpPr/>
          <p:nvPr/>
        </p:nvSpPr>
        <p:spPr>
          <a:xfrm>
            <a:off x="2887373" y="259369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5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1"/>
          <p:cNvSpPr/>
          <p:nvPr/>
        </p:nvSpPr>
        <p:spPr>
          <a:xfrm>
            <a:off x="2977287" y="274783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2"/>
          <p:cNvSpPr/>
          <p:nvPr/>
        </p:nvSpPr>
        <p:spPr>
          <a:xfrm>
            <a:off x="3067200" y="301757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3"/>
          <p:cNvSpPr/>
          <p:nvPr/>
        </p:nvSpPr>
        <p:spPr>
          <a:xfrm>
            <a:off x="3157114" y="301757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4"/>
          <p:cNvSpPr/>
          <p:nvPr/>
        </p:nvSpPr>
        <p:spPr>
          <a:xfrm>
            <a:off x="2797461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5"/>
          <p:cNvSpPr/>
          <p:nvPr/>
        </p:nvSpPr>
        <p:spPr>
          <a:xfrm>
            <a:off x="2797460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6"/>
          <p:cNvSpPr/>
          <p:nvPr/>
        </p:nvSpPr>
        <p:spPr>
          <a:xfrm>
            <a:off x="2797459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7"/>
          <p:cNvSpPr/>
          <p:nvPr/>
        </p:nvSpPr>
        <p:spPr>
          <a:xfrm>
            <a:off x="2887373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78"/>
          <p:cNvSpPr/>
          <p:nvPr/>
        </p:nvSpPr>
        <p:spPr>
          <a:xfrm>
            <a:off x="2977286" y="3402917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79"/>
          <p:cNvSpPr/>
          <p:nvPr/>
        </p:nvSpPr>
        <p:spPr>
          <a:xfrm>
            <a:off x="3067200" y="359558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0"/>
          <p:cNvSpPr/>
          <p:nvPr/>
        </p:nvSpPr>
        <p:spPr>
          <a:xfrm>
            <a:off x="3157113" y="362127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1"/>
          <p:cNvSpPr/>
          <p:nvPr/>
        </p:nvSpPr>
        <p:spPr>
          <a:xfrm>
            <a:off x="2797460" y="315886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2"/>
          <p:cNvSpPr/>
          <p:nvPr/>
        </p:nvSpPr>
        <p:spPr>
          <a:xfrm>
            <a:off x="2887373" y="315886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3"/>
          <p:cNvSpPr/>
          <p:nvPr/>
        </p:nvSpPr>
        <p:spPr>
          <a:xfrm>
            <a:off x="2977287" y="3402917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69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4"/>
          <p:cNvSpPr/>
          <p:nvPr/>
        </p:nvSpPr>
        <p:spPr>
          <a:xfrm>
            <a:off x="3067200" y="359558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5"/>
          <p:cNvSpPr/>
          <p:nvPr/>
        </p:nvSpPr>
        <p:spPr>
          <a:xfrm>
            <a:off x="3157114" y="362127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6"/>
          <p:cNvSpPr/>
          <p:nvPr/>
        </p:nvSpPr>
        <p:spPr>
          <a:xfrm>
            <a:off x="2797461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7"/>
          <p:cNvSpPr/>
          <p:nvPr/>
        </p:nvSpPr>
        <p:spPr>
          <a:xfrm>
            <a:off x="2797460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8"/>
          <p:cNvSpPr/>
          <p:nvPr/>
        </p:nvSpPr>
        <p:spPr>
          <a:xfrm>
            <a:off x="2797459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1560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89"/>
          <p:cNvSpPr/>
          <p:nvPr/>
        </p:nvSpPr>
        <p:spPr>
          <a:xfrm>
            <a:off x="2887373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3853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0"/>
          <p:cNvSpPr/>
          <p:nvPr/>
        </p:nvSpPr>
        <p:spPr>
          <a:xfrm>
            <a:off x="2977286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1"/>
          <p:cNvSpPr/>
          <p:nvPr/>
        </p:nvSpPr>
        <p:spPr>
          <a:xfrm>
            <a:off x="3067200" y="400662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2"/>
          <p:cNvSpPr/>
          <p:nvPr/>
        </p:nvSpPr>
        <p:spPr>
          <a:xfrm>
            <a:off x="3157113" y="4186451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3"/>
          <p:cNvSpPr/>
          <p:nvPr/>
        </p:nvSpPr>
        <p:spPr>
          <a:xfrm>
            <a:off x="2797460" y="372403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4"/>
          <p:cNvSpPr/>
          <p:nvPr/>
        </p:nvSpPr>
        <p:spPr>
          <a:xfrm>
            <a:off x="2887373" y="372403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5"/>
          <p:cNvSpPr/>
          <p:nvPr/>
        </p:nvSpPr>
        <p:spPr>
          <a:xfrm>
            <a:off x="2977287" y="3762572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6"/>
          <p:cNvSpPr/>
          <p:nvPr/>
        </p:nvSpPr>
        <p:spPr>
          <a:xfrm>
            <a:off x="3067200" y="40066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7"/>
          <p:cNvSpPr/>
          <p:nvPr/>
        </p:nvSpPr>
        <p:spPr>
          <a:xfrm>
            <a:off x="3157114" y="418644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98"/>
          <p:cNvSpPr/>
          <p:nvPr/>
        </p:nvSpPr>
        <p:spPr>
          <a:xfrm>
            <a:off x="2797461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99"/>
          <p:cNvSpPr/>
          <p:nvPr/>
        </p:nvSpPr>
        <p:spPr>
          <a:xfrm>
            <a:off x="2797460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0"/>
          <p:cNvSpPr/>
          <p:nvPr/>
        </p:nvSpPr>
        <p:spPr>
          <a:xfrm>
            <a:off x="2797459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1"/>
          <p:cNvSpPr/>
          <p:nvPr/>
        </p:nvSpPr>
        <p:spPr>
          <a:xfrm>
            <a:off x="2887373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2"/>
          <p:cNvSpPr/>
          <p:nvPr/>
        </p:nvSpPr>
        <p:spPr>
          <a:xfrm>
            <a:off x="2977286" y="443050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10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3"/>
          <p:cNvSpPr/>
          <p:nvPr/>
        </p:nvSpPr>
        <p:spPr>
          <a:xfrm>
            <a:off x="3067200" y="448188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4"/>
          <p:cNvSpPr/>
          <p:nvPr/>
        </p:nvSpPr>
        <p:spPr>
          <a:xfrm>
            <a:off x="3157113" y="4687398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0"/>
                </a:moveTo>
                <a:lnTo>
                  <a:pt x="0" y="64223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5"/>
          <p:cNvSpPr/>
          <p:nvPr/>
        </p:nvSpPr>
        <p:spPr>
          <a:xfrm>
            <a:off x="2797460" y="428920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6"/>
          <p:cNvSpPr/>
          <p:nvPr/>
        </p:nvSpPr>
        <p:spPr>
          <a:xfrm>
            <a:off x="2887373" y="428920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7"/>
          <p:cNvSpPr/>
          <p:nvPr/>
        </p:nvSpPr>
        <p:spPr>
          <a:xfrm>
            <a:off x="2977287" y="4430501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08"/>
          <p:cNvSpPr/>
          <p:nvPr/>
        </p:nvSpPr>
        <p:spPr>
          <a:xfrm>
            <a:off x="3067200" y="4481879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09"/>
          <p:cNvSpPr/>
          <p:nvPr/>
        </p:nvSpPr>
        <p:spPr>
          <a:xfrm>
            <a:off x="3157114" y="4687397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0"/>
          <p:cNvSpPr/>
          <p:nvPr/>
        </p:nvSpPr>
        <p:spPr>
          <a:xfrm>
            <a:off x="2797461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1"/>
          <p:cNvSpPr/>
          <p:nvPr/>
        </p:nvSpPr>
        <p:spPr>
          <a:xfrm>
            <a:off x="2797460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2"/>
          <p:cNvSpPr/>
          <p:nvPr/>
        </p:nvSpPr>
        <p:spPr>
          <a:xfrm>
            <a:off x="2797459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6698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3"/>
          <p:cNvSpPr/>
          <p:nvPr/>
        </p:nvSpPr>
        <p:spPr>
          <a:xfrm>
            <a:off x="2887373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4"/>
          <p:cNvSpPr/>
          <p:nvPr/>
        </p:nvSpPr>
        <p:spPr>
          <a:xfrm>
            <a:off x="2977286" y="500851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0" y="308275"/>
                </a:lnTo>
                <a:lnTo>
                  <a:pt x="89913" y="30827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5"/>
          <p:cNvSpPr/>
          <p:nvPr/>
        </p:nvSpPr>
        <p:spPr>
          <a:xfrm>
            <a:off x="3067200" y="514981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89913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6"/>
          <p:cNvSpPr/>
          <p:nvPr/>
        </p:nvSpPr>
        <p:spPr>
          <a:xfrm>
            <a:off x="3157113" y="5136965"/>
            <a:ext cx="102870" cy="180340"/>
          </a:xfrm>
          <a:custGeom>
            <a:avLst/>
            <a:gdLst/>
            <a:ahLst/>
            <a:cxnLst/>
            <a:rect l="l" t="t" r="r" b="b"/>
            <a:pathLst>
              <a:path w="102869" h="180339">
                <a:moveTo>
                  <a:pt x="102758" y="0"/>
                </a:moveTo>
                <a:lnTo>
                  <a:pt x="0" y="12844"/>
                </a:lnTo>
                <a:lnTo>
                  <a:pt x="0" y="179826"/>
                </a:lnTo>
                <a:lnTo>
                  <a:pt x="102758" y="179826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7"/>
          <p:cNvSpPr/>
          <p:nvPr/>
        </p:nvSpPr>
        <p:spPr>
          <a:xfrm>
            <a:off x="2797460" y="485437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18"/>
          <p:cNvSpPr/>
          <p:nvPr/>
        </p:nvSpPr>
        <p:spPr>
          <a:xfrm>
            <a:off x="2887373" y="4854379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19"/>
          <p:cNvSpPr/>
          <p:nvPr/>
        </p:nvSpPr>
        <p:spPr>
          <a:xfrm>
            <a:off x="2977287" y="5008515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0"/>
          <p:cNvSpPr/>
          <p:nvPr/>
        </p:nvSpPr>
        <p:spPr>
          <a:xfrm>
            <a:off x="3067200" y="514980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1"/>
          <p:cNvSpPr/>
          <p:nvPr/>
        </p:nvSpPr>
        <p:spPr>
          <a:xfrm>
            <a:off x="3157114" y="5136964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2"/>
          <p:cNvSpPr/>
          <p:nvPr/>
        </p:nvSpPr>
        <p:spPr>
          <a:xfrm>
            <a:off x="2797461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3"/>
          <p:cNvSpPr/>
          <p:nvPr/>
        </p:nvSpPr>
        <p:spPr>
          <a:xfrm>
            <a:off x="2797460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4"/>
          <p:cNvSpPr/>
          <p:nvPr/>
        </p:nvSpPr>
        <p:spPr>
          <a:xfrm>
            <a:off x="2797459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5"/>
          <p:cNvSpPr/>
          <p:nvPr/>
        </p:nvSpPr>
        <p:spPr>
          <a:xfrm>
            <a:off x="2887373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6"/>
          <p:cNvSpPr/>
          <p:nvPr/>
        </p:nvSpPr>
        <p:spPr>
          <a:xfrm>
            <a:off x="2977286" y="5586533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10">
                <a:moveTo>
                  <a:pt x="0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7"/>
          <p:cNvSpPr/>
          <p:nvPr/>
        </p:nvSpPr>
        <p:spPr>
          <a:xfrm>
            <a:off x="3067200" y="585627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28"/>
          <p:cNvSpPr/>
          <p:nvPr/>
        </p:nvSpPr>
        <p:spPr>
          <a:xfrm>
            <a:off x="3157113" y="5869119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0"/>
                </a:moveTo>
                <a:lnTo>
                  <a:pt x="0" y="12844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29"/>
          <p:cNvSpPr/>
          <p:nvPr/>
        </p:nvSpPr>
        <p:spPr>
          <a:xfrm>
            <a:off x="2797460" y="541954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0"/>
          <p:cNvSpPr/>
          <p:nvPr/>
        </p:nvSpPr>
        <p:spPr>
          <a:xfrm>
            <a:off x="2887373" y="541955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1"/>
          <p:cNvSpPr/>
          <p:nvPr/>
        </p:nvSpPr>
        <p:spPr>
          <a:xfrm>
            <a:off x="2977287" y="5586532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2"/>
          <p:cNvSpPr/>
          <p:nvPr/>
        </p:nvSpPr>
        <p:spPr>
          <a:xfrm>
            <a:off x="3067200" y="585627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3"/>
          <p:cNvSpPr/>
          <p:nvPr/>
        </p:nvSpPr>
        <p:spPr>
          <a:xfrm>
            <a:off x="3157114" y="5869118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4"/>
          <p:cNvSpPr/>
          <p:nvPr/>
        </p:nvSpPr>
        <p:spPr>
          <a:xfrm>
            <a:off x="2797461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5"/>
          <p:cNvSpPr/>
          <p:nvPr/>
        </p:nvSpPr>
        <p:spPr>
          <a:xfrm>
            <a:off x="2797460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6"/>
          <p:cNvSpPr/>
          <p:nvPr/>
        </p:nvSpPr>
        <p:spPr>
          <a:xfrm>
            <a:off x="2797459" y="6074635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7"/>
          <p:cNvSpPr/>
          <p:nvPr/>
        </p:nvSpPr>
        <p:spPr>
          <a:xfrm>
            <a:off x="2887373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6974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38"/>
          <p:cNvSpPr/>
          <p:nvPr/>
        </p:nvSpPr>
        <p:spPr>
          <a:xfrm>
            <a:off x="2977286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39"/>
          <p:cNvSpPr/>
          <p:nvPr/>
        </p:nvSpPr>
        <p:spPr>
          <a:xfrm>
            <a:off x="3067200" y="6203083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0"/>
          <p:cNvSpPr/>
          <p:nvPr/>
        </p:nvSpPr>
        <p:spPr>
          <a:xfrm>
            <a:off x="3157113" y="642144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1"/>
          <p:cNvSpPr/>
          <p:nvPr/>
        </p:nvSpPr>
        <p:spPr>
          <a:xfrm>
            <a:off x="2797460" y="6074633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2"/>
          <p:cNvSpPr/>
          <p:nvPr/>
        </p:nvSpPr>
        <p:spPr>
          <a:xfrm>
            <a:off x="2887373" y="598472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3"/>
          <p:cNvSpPr/>
          <p:nvPr/>
        </p:nvSpPr>
        <p:spPr>
          <a:xfrm>
            <a:off x="2977287" y="5984720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4"/>
          <p:cNvSpPr/>
          <p:nvPr/>
        </p:nvSpPr>
        <p:spPr>
          <a:xfrm>
            <a:off x="3067200" y="620308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5"/>
          <p:cNvSpPr/>
          <p:nvPr/>
        </p:nvSpPr>
        <p:spPr>
          <a:xfrm>
            <a:off x="3157114" y="642144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6"/>
          <p:cNvSpPr/>
          <p:nvPr/>
        </p:nvSpPr>
        <p:spPr>
          <a:xfrm>
            <a:off x="2797461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7"/>
          <p:cNvSpPr/>
          <p:nvPr/>
        </p:nvSpPr>
        <p:spPr>
          <a:xfrm>
            <a:off x="2797460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48"/>
          <p:cNvSpPr/>
          <p:nvPr/>
        </p:nvSpPr>
        <p:spPr>
          <a:xfrm>
            <a:off x="2797459" y="6614116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64223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49"/>
          <p:cNvSpPr/>
          <p:nvPr/>
        </p:nvSpPr>
        <p:spPr>
          <a:xfrm>
            <a:off x="2887373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6422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0"/>
          <p:cNvSpPr/>
          <p:nvPr/>
        </p:nvSpPr>
        <p:spPr>
          <a:xfrm>
            <a:off x="2977286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1"/>
          <p:cNvSpPr/>
          <p:nvPr/>
        </p:nvSpPr>
        <p:spPr>
          <a:xfrm>
            <a:off x="3067200" y="670403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2"/>
          <p:cNvSpPr/>
          <p:nvPr/>
        </p:nvSpPr>
        <p:spPr>
          <a:xfrm>
            <a:off x="3157113" y="6883858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3"/>
          <p:cNvSpPr/>
          <p:nvPr/>
        </p:nvSpPr>
        <p:spPr>
          <a:xfrm>
            <a:off x="2797460" y="661411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4"/>
          <p:cNvSpPr/>
          <p:nvPr/>
        </p:nvSpPr>
        <p:spPr>
          <a:xfrm>
            <a:off x="2887373" y="6549892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5"/>
          <p:cNvSpPr/>
          <p:nvPr/>
        </p:nvSpPr>
        <p:spPr>
          <a:xfrm>
            <a:off x="2977287" y="6549892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6"/>
          <p:cNvSpPr/>
          <p:nvPr/>
        </p:nvSpPr>
        <p:spPr>
          <a:xfrm>
            <a:off x="3067200" y="6704028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7"/>
          <p:cNvSpPr/>
          <p:nvPr/>
        </p:nvSpPr>
        <p:spPr>
          <a:xfrm>
            <a:off x="3157114" y="6883856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58"/>
          <p:cNvSpPr/>
          <p:nvPr/>
        </p:nvSpPr>
        <p:spPr>
          <a:xfrm>
            <a:off x="2797461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59"/>
          <p:cNvSpPr/>
          <p:nvPr/>
        </p:nvSpPr>
        <p:spPr>
          <a:xfrm>
            <a:off x="2797460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0"/>
          <p:cNvSpPr/>
          <p:nvPr/>
        </p:nvSpPr>
        <p:spPr>
          <a:xfrm>
            <a:off x="2797459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1"/>
          <p:cNvSpPr/>
          <p:nvPr/>
        </p:nvSpPr>
        <p:spPr>
          <a:xfrm>
            <a:off x="2887373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2"/>
          <p:cNvSpPr/>
          <p:nvPr/>
        </p:nvSpPr>
        <p:spPr>
          <a:xfrm>
            <a:off x="2977286" y="723066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69" h="347345">
                <a:moveTo>
                  <a:pt x="0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3"/>
          <p:cNvSpPr/>
          <p:nvPr/>
        </p:nvSpPr>
        <p:spPr>
          <a:xfrm>
            <a:off x="3067200" y="725635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4"/>
          <p:cNvSpPr/>
          <p:nvPr/>
        </p:nvSpPr>
        <p:spPr>
          <a:xfrm>
            <a:off x="3157113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102758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5"/>
          <p:cNvSpPr/>
          <p:nvPr/>
        </p:nvSpPr>
        <p:spPr>
          <a:xfrm>
            <a:off x="2797460" y="711506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6"/>
          <p:cNvSpPr/>
          <p:nvPr/>
        </p:nvSpPr>
        <p:spPr>
          <a:xfrm>
            <a:off x="2887373" y="7115063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7"/>
          <p:cNvSpPr/>
          <p:nvPr/>
        </p:nvSpPr>
        <p:spPr>
          <a:xfrm>
            <a:off x="2977287" y="7230665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68"/>
          <p:cNvSpPr/>
          <p:nvPr/>
        </p:nvSpPr>
        <p:spPr>
          <a:xfrm>
            <a:off x="3067200" y="725635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69"/>
          <p:cNvSpPr/>
          <p:nvPr/>
        </p:nvSpPr>
        <p:spPr>
          <a:xfrm>
            <a:off x="3157114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0"/>
          <p:cNvSpPr/>
          <p:nvPr/>
        </p:nvSpPr>
        <p:spPr>
          <a:xfrm>
            <a:off x="2797461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1"/>
          <p:cNvSpPr/>
          <p:nvPr/>
        </p:nvSpPr>
        <p:spPr>
          <a:xfrm>
            <a:off x="279746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2"/>
          <p:cNvSpPr/>
          <p:nvPr/>
        </p:nvSpPr>
        <p:spPr>
          <a:xfrm>
            <a:off x="2797459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5137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3"/>
          <p:cNvSpPr/>
          <p:nvPr/>
        </p:nvSpPr>
        <p:spPr>
          <a:xfrm>
            <a:off x="288737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0551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4"/>
          <p:cNvSpPr/>
          <p:nvPr/>
        </p:nvSpPr>
        <p:spPr>
          <a:xfrm>
            <a:off x="2977286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89913" y="0"/>
                </a:lnTo>
                <a:lnTo>
                  <a:pt x="89913" y="256895"/>
                </a:lnTo>
                <a:lnTo>
                  <a:pt x="0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5"/>
          <p:cNvSpPr/>
          <p:nvPr/>
        </p:nvSpPr>
        <p:spPr>
          <a:xfrm>
            <a:off x="3067200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6"/>
          <p:cNvSpPr/>
          <p:nvPr/>
        </p:nvSpPr>
        <p:spPr>
          <a:xfrm>
            <a:off x="3157113" y="806557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7"/>
          <p:cNvSpPr/>
          <p:nvPr/>
        </p:nvSpPr>
        <p:spPr>
          <a:xfrm>
            <a:off x="2797460" y="768023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78"/>
          <p:cNvSpPr/>
          <p:nvPr/>
        </p:nvSpPr>
        <p:spPr>
          <a:xfrm>
            <a:off x="2887373" y="7680233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79"/>
          <p:cNvSpPr/>
          <p:nvPr/>
        </p:nvSpPr>
        <p:spPr>
          <a:xfrm>
            <a:off x="2977287" y="7885749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0"/>
          <p:cNvSpPr/>
          <p:nvPr/>
        </p:nvSpPr>
        <p:spPr>
          <a:xfrm>
            <a:off x="3067200" y="788574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1"/>
          <p:cNvSpPr/>
          <p:nvPr/>
        </p:nvSpPr>
        <p:spPr>
          <a:xfrm>
            <a:off x="3157114" y="806557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2"/>
          <p:cNvSpPr/>
          <p:nvPr/>
        </p:nvSpPr>
        <p:spPr>
          <a:xfrm>
            <a:off x="2797461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3"/>
          <p:cNvSpPr/>
          <p:nvPr/>
        </p:nvSpPr>
        <p:spPr>
          <a:xfrm>
            <a:off x="2797460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4"/>
          <p:cNvSpPr/>
          <p:nvPr/>
        </p:nvSpPr>
        <p:spPr>
          <a:xfrm>
            <a:off x="279745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5"/>
          <p:cNvSpPr/>
          <p:nvPr/>
        </p:nvSpPr>
        <p:spPr>
          <a:xfrm>
            <a:off x="2887373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6"/>
          <p:cNvSpPr/>
          <p:nvPr/>
        </p:nvSpPr>
        <p:spPr>
          <a:xfrm>
            <a:off x="2977286" y="837385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09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7"/>
          <p:cNvSpPr/>
          <p:nvPr/>
        </p:nvSpPr>
        <p:spPr>
          <a:xfrm>
            <a:off x="3067200" y="839954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88"/>
          <p:cNvSpPr/>
          <p:nvPr/>
        </p:nvSpPr>
        <p:spPr>
          <a:xfrm>
            <a:off x="3157113" y="863074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89"/>
          <p:cNvSpPr/>
          <p:nvPr/>
        </p:nvSpPr>
        <p:spPr>
          <a:xfrm>
            <a:off x="2797460" y="824540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0"/>
          <p:cNvSpPr/>
          <p:nvPr/>
        </p:nvSpPr>
        <p:spPr>
          <a:xfrm>
            <a:off x="2887373" y="824540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1"/>
          <p:cNvSpPr/>
          <p:nvPr/>
        </p:nvSpPr>
        <p:spPr>
          <a:xfrm>
            <a:off x="2977287" y="837385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2"/>
          <p:cNvSpPr/>
          <p:nvPr/>
        </p:nvSpPr>
        <p:spPr>
          <a:xfrm>
            <a:off x="3067200" y="839954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3"/>
          <p:cNvSpPr/>
          <p:nvPr/>
        </p:nvSpPr>
        <p:spPr>
          <a:xfrm>
            <a:off x="3157114" y="8630747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4"/>
          <p:cNvSpPr/>
          <p:nvPr/>
        </p:nvSpPr>
        <p:spPr>
          <a:xfrm>
            <a:off x="2797461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5"/>
          <p:cNvSpPr/>
          <p:nvPr/>
        </p:nvSpPr>
        <p:spPr>
          <a:xfrm>
            <a:off x="279746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6"/>
          <p:cNvSpPr/>
          <p:nvPr/>
        </p:nvSpPr>
        <p:spPr>
          <a:xfrm>
            <a:off x="2797459" y="882342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7"/>
          <p:cNvSpPr/>
          <p:nvPr/>
        </p:nvSpPr>
        <p:spPr>
          <a:xfrm>
            <a:off x="2887373" y="8874799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298"/>
          <p:cNvSpPr/>
          <p:nvPr/>
        </p:nvSpPr>
        <p:spPr>
          <a:xfrm>
            <a:off x="2977286" y="9093161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0" y="179827"/>
                </a:lnTo>
                <a:lnTo>
                  <a:pt x="89913" y="17982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299"/>
          <p:cNvSpPr/>
          <p:nvPr/>
        </p:nvSpPr>
        <p:spPr>
          <a:xfrm>
            <a:off x="3067200" y="8977558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89913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0"/>
          <p:cNvSpPr/>
          <p:nvPr/>
        </p:nvSpPr>
        <p:spPr>
          <a:xfrm>
            <a:off x="3157113" y="881057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69" h="462915">
                <a:moveTo>
                  <a:pt x="102758" y="0"/>
                </a:moveTo>
                <a:lnTo>
                  <a:pt x="0" y="166982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1"/>
          <p:cNvSpPr/>
          <p:nvPr/>
        </p:nvSpPr>
        <p:spPr>
          <a:xfrm>
            <a:off x="2797460" y="882342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2"/>
          <p:cNvSpPr/>
          <p:nvPr/>
        </p:nvSpPr>
        <p:spPr>
          <a:xfrm>
            <a:off x="2887373" y="8874798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3"/>
          <p:cNvSpPr/>
          <p:nvPr/>
        </p:nvSpPr>
        <p:spPr>
          <a:xfrm>
            <a:off x="2977287" y="909316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4"/>
          <p:cNvSpPr/>
          <p:nvPr/>
        </p:nvSpPr>
        <p:spPr>
          <a:xfrm>
            <a:off x="3067200" y="897755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5"/>
          <p:cNvSpPr/>
          <p:nvPr/>
        </p:nvSpPr>
        <p:spPr>
          <a:xfrm>
            <a:off x="3157114" y="8810576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69" h="167004">
                <a:moveTo>
                  <a:pt x="0" y="16698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6"/>
          <p:cNvSpPr/>
          <p:nvPr/>
        </p:nvSpPr>
        <p:spPr>
          <a:xfrm>
            <a:off x="2797461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7"/>
          <p:cNvSpPr/>
          <p:nvPr/>
        </p:nvSpPr>
        <p:spPr>
          <a:xfrm>
            <a:off x="2797460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08"/>
          <p:cNvSpPr/>
          <p:nvPr/>
        </p:nvSpPr>
        <p:spPr>
          <a:xfrm>
            <a:off x="2797459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166982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09"/>
          <p:cNvSpPr/>
          <p:nvPr/>
        </p:nvSpPr>
        <p:spPr>
          <a:xfrm>
            <a:off x="2887373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0"/>
          <p:cNvSpPr/>
          <p:nvPr/>
        </p:nvSpPr>
        <p:spPr>
          <a:xfrm>
            <a:off x="2977286" y="9478505"/>
            <a:ext cx="90170" cy="275590"/>
          </a:xfrm>
          <a:custGeom>
            <a:avLst/>
            <a:gdLst/>
            <a:ahLst/>
            <a:cxnLst/>
            <a:rect l="l" t="t" r="r" b="b"/>
            <a:pathLst>
              <a:path w="90169" h="275590">
                <a:moveTo>
                  <a:pt x="0" y="0"/>
                </a:moveTo>
                <a:lnTo>
                  <a:pt x="0" y="275095"/>
                </a:lnTo>
                <a:lnTo>
                  <a:pt x="89913" y="275095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1"/>
          <p:cNvSpPr/>
          <p:nvPr/>
        </p:nvSpPr>
        <p:spPr>
          <a:xfrm>
            <a:off x="3067200" y="9491350"/>
            <a:ext cx="90170" cy="262255"/>
          </a:xfrm>
          <a:custGeom>
            <a:avLst/>
            <a:gdLst/>
            <a:ahLst/>
            <a:cxnLst/>
            <a:rect l="l" t="t" r="r" b="b"/>
            <a:pathLst>
              <a:path w="90169" h="262254">
                <a:moveTo>
                  <a:pt x="0" y="0"/>
                </a:moveTo>
                <a:lnTo>
                  <a:pt x="0" y="262250"/>
                </a:lnTo>
                <a:lnTo>
                  <a:pt x="89913" y="262250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2"/>
          <p:cNvSpPr/>
          <p:nvPr/>
        </p:nvSpPr>
        <p:spPr>
          <a:xfrm>
            <a:off x="3157114" y="9504194"/>
            <a:ext cx="76835" cy="249554"/>
          </a:xfrm>
          <a:custGeom>
            <a:avLst/>
            <a:gdLst/>
            <a:ahLst/>
            <a:cxnLst/>
            <a:rect l="l" t="t" r="r" b="b"/>
            <a:pathLst>
              <a:path w="76834" h="249554">
                <a:moveTo>
                  <a:pt x="0" y="0"/>
                </a:moveTo>
                <a:lnTo>
                  <a:pt x="0" y="249405"/>
                </a:lnTo>
                <a:lnTo>
                  <a:pt x="76740" y="24940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3"/>
          <p:cNvSpPr/>
          <p:nvPr/>
        </p:nvSpPr>
        <p:spPr>
          <a:xfrm>
            <a:off x="2797460" y="937574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4"/>
          <p:cNvSpPr/>
          <p:nvPr/>
        </p:nvSpPr>
        <p:spPr>
          <a:xfrm>
            <a:off x="2887373" y="937574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5"/>
          <p:cNvSpPr/>
          <p:nvPr/>
        </p:nvSpPr>
        <p:spPr>
          <a:xfrm>
            <a:off x="2977287" y="947850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6"/>
          <p:cNvSpPr/>
          <p:nvPr/>
        </p:nvSpPr>
        <p:spPr>
          <a:xfrm>
            <a:off x="3067200" y="9491350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7"/>
          <p:cNvSpPr/>
          <p:nvPr/>
        </p:nvSpPr>
        <p:spPr>
          <a:xfrm>
            <a:off x="3157115" y="9504193"/>
            <a:ext cx="76835" cy="249554"/>
          </a:xfrm>
          <a:custGeom>
            <a:avLst/>
            <a:gdLst/>
            <a:ahLst/>
            <a:cxnLst/>
            <a:rect l="l" t="t" r="r" b="b"/>
            <a:pathLst>
              <a:path w="76834" h="249554">
                <a:moveTo>
                  <a:pt x="0" y="0"/>
                </a:moveTo>
                <a:lnTo>
                  <a:pt x="76740" y="2494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18"/>
          <p:cNvSpPr/>
          <p:nvPr/>
        </p:nvSpPr>
        <p:spPr>
          <a:xfrm>
            <a:off x="2797461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19"/>
          <p:cNvSpPr/>
          <p:nvPr/>
        </p:nvSpPr>
        <p:spPr>
          <a:xfrm>
            <a:off x="2797460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0"/>
          <p:cNvSpPr txBox="1"/>
          <p:nvPr/>
        </p:nvSpPr>
        <p:spPr>
          <a:xfrm>
            <a:off x="3349930" y="2363573"/>
            <a:ext cx="2197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3" name="object 321"/>
          <p:cNvSpPr/>
          <p:nvPr/>
        </p:nvSpPr>
        <p:spPr>
          <a:xfrm>
            <a:off x="3362631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2"/>
          <p:cNvSpPr/>
          <p:nvPr/>
        </p:nvSpPr>
        <p:spPr>
          <a:xfrm>
            <a:off x="3362630" y="2683611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4">
                <a:moveTo>
                  <a:pt x="89913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3"/>
          <p:cNvSpPr/>
          <p:nvPr/>
        </p:nvSpPr>
        <p:spPr>
          <a:xfrm>
            <a:off x="3452544" y="263223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80">
                <a:moveTo>
                  <a:pt x="89913" y="0"/>
                </a:moveTo>
                <a:lnTo>
                  <a:pt x="0" y="51379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4"/>
          <p:cNvSpPr/>
          <p:nvPr/>
        </p:nvSpPr>
        <p:spPr>
          <a:xfrm>
            <a:off x="3542457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5"/>
          <p:cNvSpPr/>
          <p:nvPr/>
        </p:nvSpPr>
        <p:spPr>
          <a:xfrm>
            <a:off x="3632371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6"/>
          <p:cNvSpPr/>
          <p:nvPr/>
        </p:nvSpPr>
        <p:spPr>
          <a:xfrm>
            <a:off x="3722284" y="2837747"/>
            <a:ext cx="102870" cy="218440"/>
          </a:xfrm>
          <a:custGeom>
            <a:avLst/>
            <a:gdLst/>
            <a:ahLst/>
            <a:cxnLst/>
            <a:rect l="l" t="t" r="r" b="b"/>
            <a:pathLst>
              <a:path w="102869" h="218439">
                <a:moveTo>
                  <a:pt x="0" y="0"/>
                </a:moveTo>
                <a:lnTo>
                  <a:pt x="102758" y="0"/>
                </a:lnTo>
                <a:lnTo>
                  <a:pt x="102758" y="218361"/>
                </a:lnTo>
                <a:lnTo>
                  <a:pt x="0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7"/>
          <p:cNvSpPr/>
          <p:nvPr/>
        </p:nvSpPr>
        <p:spPr>
          <a:xfrm>
            <a:off x="3362631" y="2683609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4">
                <a:moveTo>
                  <a:pt x="0" y="37249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28"/>
          <p:cNvSpPr/>
          <p:nvPr/>
        </p:nvSpPr>
        <p:spPr>
          <a:xfrm>
            <a:off x="3452544" y="263223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29"/>
          <p:cNvSpPr/>
          <p:nvPr/>
        </p:nvSpPr>
        <p:spPr>
          <a:xfrm>
            <a:off x="3542458" y="259369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0"/>
          <p:cNvSpPr/>
          <p:nvPr/>
        </p:nvSpPr>
        <p:spPr>
          <a:xfrm>
            <a:off x="3632371" y="259369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1"/>
          <p:cNvSpPr/>
          <p:nvPr/>
        </p:nvSpPr>
        <p:spPr>
          <a:xfrm>
            <a:off x="3722285" y="2837746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2"/>
          <p:cNvSpPr/>
          <p:nvPr/>
        </p:nvSpPr>
        <p:spPr>
          <a:xfrm>
            <a:off x="3362632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3"/>
          <p:cNvSpPr/>
          <p:nvPr/>
        </p:nvSpPr>
        <p:spPr>
          <a:xfrm>
            <a:off x="3362631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4"/>
          <p:cNvSpPr/>
          <p:nvPr/>
        </p:nvSpPr>
        <p:spPr>
          <a:xfrm>
            <a:off x="3362630" y="3274471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69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5"/>
          <p:cNvSpPr/>
          <p:nvPr/>
        </p:nvSpPr>
        <p:spPr>
          <a:xfrm>
            <a:off x="345254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6"/>
          <p:cNvSpPr/>
          <p:nvPr/>
        </p:nvSpPr>
        <p:spPr>
          <a:xfrm>
            <a:off x="3542457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7"/>
          <p:cNvSpPr/>
          <p:nvPr/>
        </p:nvSpPr>
        <p:spPr>
          <a:xfrm>
            <a:off x="3632371" y="3248781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38"/>
          <p:cNvSpPr/>
          <p:nvPr/>
        </p:nvSpPr>
        <p:spPr>
          <a:xfrm>
            <a:off x="3722284" y="3415762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69" h="205739">
                <a:moveTo>
                  <a:pt x="0" y="0"/>
                </a:moveTo>
                <a:lnTo>
                  <a:pt x="0" y="205516"/>
                </a:lnTo>
                <a:lnTo>
                  <a:pt x="102758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39"/>
          <p:cNvSpPr/>
          <p:nvPr/>
        </p:nvSpPr>
        <p:spPr>
          <a:xfrm>
            <a:off x="3362631" y="3274470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69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0"/>
          <p:cNvSpPr/>
          <p:nvPr/>
        </p:nvSpPr>
        <p:spPr>
          <a:xfrm>
            <a:off x="3452544" y="315886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1"/>
          <p:cNvSpPr/>
          <p:nvPr/>
        </p:nvSpPr>
        <p:spPr>
          <a:xfrm>
            <a:off x="3542458" y="315886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69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2"/>
          <p:cNvSpPr/>
          <p:nvPr/>
        </p:nvSpPr>
        <p:spPr>
          <a:xfrm>
            <a:off x="3632371" y="324878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3"/>
          <p:cNvSpPr/>
          <p:nvPr/>
        </p:nvSpPr>
        <p:spPr>
          <a:xfrm>
            <a:off x="3722285" y="3415761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69" h="205739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4"/>
          <p:cNvSpPr/>
          <p:nvPr/>
        </p:nvSpPr>
        <p:spPr>
          <a:xfrm>
            <a:off x="3362632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5"/>
          <p:cNvSpPr/>
          <p:nvPr/>
        </p:nvSpPr>
        <p:spPr>
          <a:xfrm>
            <a:off x="3362631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6"/>
          <p:cNvSpPr/>
          <p:nvPr/>
        </p:nvSpPr>
        <p:spPr>
          <a:xfrm>
            <a:off x="3362630" y="3801108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69" h="385445">
                <a:moveTo>
                  <a:pt x="89913" y="0"/>
                </a:moveTo>
                <a:lnTo>
                  <a:pt x="0" y="359653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7"/>
          <p:cNvSpPr/>
          <p:nvPr/>
        </p:nvSpPr>
        <p:spPr>
          <a:xfrm>
            <a:off x="3452544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7706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48"/>
          <p:cNvSpPr/>
          <p:nvPr/>
        </p:nvSpPr>
        <p:spPr>
          <a:xfrm>
            <a:off x="3542457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49"/>
          <p:cNvSpPr/>
          <p:nvPr/>
        </p:nvSpPr>
        <p:spPr>
          <a:xfrm>
            <a:off x="3632371" y="385248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10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0"/>
          <p:cNvSpPr/>
          <p:nvPr/>
        </p:nvSpPr>
        <p:spPr>
          <a:xfrm>
            <a:off x="3722284" y="4045159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69" h="141604">
                <a:moveTo>
                  <a:pt x="0" y="0"/>
                </a:moveTo>
                <a:lnTo>
                  <a:pt x="0" y="14129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1"/>
          <p:cNvSpPr/>
          <p:nvPr/>
        </p:nvSpPr>
        <p:spPr>
          <a:xfrm>
            <a:off x="3362631" y="380110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69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2"/>
          <p:cNvSpPr/>
          <p:nvPr/>
        </p:nvSpPr>
        <p:spPr>
          <a:xfrm>
            <a:off x="3452544" y="3724036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3"/>
          <p:cNvSpPr/>
          <p:nvPr/>
        </p:nvSpPr>
        <p:spPr>
          <a:xfrm>
            <a:off x="3542458" y="372403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4"/>
          <p:cNvSpPr/>
          <p:nvPr/>
        </p:nvSpPr>
        <p:spPr>
          <a:xfrm>
            <a:off x="3632371" y="3852484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69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5"/>
          <p:cNvSpPr/>
          <p:nvPr/>
        </p:nvSpPr>
        <p:spPr>
          <a:xfrm>
            <a:off x="3722285" y="4045157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69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6"/>
          <p:cNvSpPr/>
          <p:nvPr/>
        </p:nvSpPr>
        <p:spPr>
          <a:xfrm>
            <a:off x="3362632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7"/>
          <p:cNvSpPr/>
          <p:nvPr/>
        </p:nvSpPr>
        <p:spPr>
          <a:xfrm>
            <a:off x="3362631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58"/>
          <p:cNvSpPr/>
          <p:nvPr/>
        </p:nvSpPr>
        <p:spPr>
          <a:xfrm>
            <a:off x="3362630" y="4469037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69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59"/>
          <p:cNvSpPr/>
          <p:nvPr/>
        </p:nvSpPr>
        <p:spPr>
          <a:xfrm>
            <a:off x="3452544" y="4366278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69" h="385445">
                <a:moveTo>
                  <a:pt x="89913" y="0"/>
                </a:moveTo>
                <a:lnTo>
                  <a:pt x="0" y="102758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0"/>
          <p:cNvSpPr/>
          <p:nvPr/>
        </p:nvSpPr>
        <p:spPr>
          <a:xfrm>
            <a:off x="3542457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1"/>
          <p:cNvSpPr/>
          <p:nvPr/>
        </p:nvSpPr>
        <p:spPr>
          <a:xfrm>
            <a:off x="3632371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2"/>
          <p:cNvSpPr/>
          <p:nvPr/>
        </p:nvSpPr>
        <p:spPr>
          <a:xfrm>
            <a:off x="3722284" y="4379123"/>
            <a:ext cx="102870" cy="372745"/>
          </a:xfrm>
          <a:custGeom>
            <a:avLst/>
            <a:gdLst/>
            <a:ahLst/>
            <a:cxnLst/>
            <a:rect l="l" t="t" r="r" b="b"/>
            <a:pathLst>
              <a:path w="102869" h="372745">
                <a:moveTo>
                  <a:pt x="0" y="0"/>
                </a:moveTo>
                <a:lnTo>
                  <a:pt x="0" y="372498"/>
                </a:lnTo>
                <a:lnTo>
                  <a:pt x="102758" y="372498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3"/>
          <p:cNvSpPr/>
          <p:nvPr/>
        </p:nvSpPr>
        <p:spPr>
          <a:xfrm>
            <a:off x="3362631" y="4469035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69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4"/>
          <p:cNvSpPr/>
          <p:nvPr/>
        </p:nvSpPr>
        <p:spPr>
          <a:xfrm>
            <a:off x="3452544" y="4366276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5"/>
          <p:cNvSpPr/>
          <p:nvPr/>
        </p:nvSpPr>
        <p:spPr>
          <a:xfrm>
            <a:off x="3542458" y="4289207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6"/>
          <p:cNvSpPr/>
          <p:nvPr/>
        </p:nvSpPr>
        <p:spPr>
          <a:xfrm>
            <a:off x="3632371" y="428920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7"/>
          <p:cNvSpPr/>
          <p:nvPr/>
        </p:nvSpPr>
        <p:spPr>
          <a:xfrm>
            <a:off x="3722285" y="4379122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68"/>
          <p:cNvSpPr/>
          <p:nvPr/>
        </p:nvSpPr>
        <p:spPr>
          <a:xfrm>
            <a:off x="3362632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69"/>
          <p:cNvSpPr/>
          <p:nvPr/>
        </p:nvSpPr>
        <p:spPr>
          <a:xfrm>
            <a:off x="3362631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0"/>
          <p:cNvSpPr/>
          <p:nvPr/>
        </p:nvSpPr>
        <p:spPr>
          <a:xfrm>
            <a:off x="3362630" y="495713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69" h="360045">
                <a:moveTo>
                  <a:pt x="89913" y="0"/>
                </a:moveTo>
                <a:lnTo>
                  <a:pt x="0" y="359655"/>
                </a:lnTo>
                <a:lnTo>
                  <a:pt x="89913" y="35965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1"/>
          <p:cNvSpPr/>
          <p:nvPr/>
        </p:nvSpPr>
        <p:spPr>
          <a:xfrm>
            <a:off x="3452544" y="490575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69" h="411479">
                <a:moveTo>
                  <a:pt x="89913" y="0"/>
                </a:moveTo>
                <a:lnTo>
                  <a:pt x="0" y="51379"/>
                </a:lnTo>
                <a:lnTo>
                  <a:pt x="0" y="411034"/>
                </a:lnTo>
                <a:lnTo>
                  <a:pt x="89913" y="4110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2"/>
          <p:cNvSpPr/>
          <p:nvPr/>
        </p:nvSpPr>
        <p:spPr>
          <a:xfrm>
            <a:off x="3542457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5137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3"/>
          <p:cNvSpPr/>
          <p:nvPr/>
        </p:nvSpPr>
        <p:spPr>
          <a:xfrm>
            <a:off x="3632371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4"/>
          <p:cNvSpPr/>
          <p:nvPr/>
        </p:nvSpPr>
        <p:spPr>
          <a:xfrm>
            <a:off x="3722284" y="4918603"/>
            <a:ext cx="102870" cy="398780"/>
          </a:xfrm>
          <a:custGeom>
            <a:avLst/>
            <a:gdLst/>
            <a:ahLst/>
            <a:cxnLst/>
            <a:rect l="l" t="t" r="r" b="b"/>
            <a:pathLst>
              <a:path w="102869" h="398779">
                <a:moveTo>
                  <a:pt x="102758" y="0"/>
                </a:moveTo>
                <a:lnTo>
                  <a:pt x="0" y="25689"/>
                </a:lnTo>
                <a:lnTo>
                  <a:pt x="0" y="398189"/>
                </a:lnTo>
                <a:lnTo>
                  <a:pt x="102758" y="398189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5"/>
          <p:cNvSpPr/>
          <p:nvPr/>
        </p:nvSpPr>
        <p:spPr>
          <a:xfrm>
            <a:off x="3362631" y="4957137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69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6"/>
          <p:cNvSpPr/>
          <p:nvPr/>
        </p:nvSpPr>
        <p:spPr>
          <a:xfrm>
            <a:off x="3452544" y="490575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7"/>
          <p:cNvSpPr/>
          <p:nvPr/>
        </p:nvSpPr>
        <p:spPr>
          <a:xfrm>
            <a:off x="3542458" y="4854379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78"/>
          <p:cNvSpPr/>
          <p:nvPr/>
        </p:nvSpPr>
        <p:spPr>
          <a:xfrm>
            <a:off x="3632371" y="485437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79"/>
          <p:cNvSpPr/>
          <p:nvPr/>
        </p:nvSpPr>
        <p:spPr>
          <a:xfrm>
            <a:off x="3722285" y="4918602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0"/>
          <p:cNvSpPr/>
          <p:nvPr/>
        </p:nvSpPr>
        <p:spPr>
          <a:xfrm>
            <a:off x="3362632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1"/>
          <p:cNvSpPr/>
          <p:nvPr/>
        </p:nvSpPr>
        <p:spPr>
          <a:xfrm>
            <a:off x="3362631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2"/>
          <p:cNvSpPr/>
          <p:nvPr/>
        </p:nvSpPr>
        <p:spPr>
          <a:xfrm>
            <a:off x="3362630" y="584342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89913" y="0"/>
                </a:moveTo>
                <a:lnTo>
                  <a:pt x="0" y="25689"/>
                </a:ln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3"/>
          <p:cNvSpPr/>
          <p:nvPr/>
        </p:nvSpPr>
        <p:spPr>
          <a:xfrm>
            <a:off x="3452544" y="584342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4"/>
          <p:cNvSpPr/>
          <p:nvPr/>
        </p:nvSpPr>
        <p:spPr>
          <a:xfrm>
            <a:off x="3542457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5"/>
          <p:cNvSpPr/>
          <p:nvPr/>
        </p:nvSpPr>
        <p:spPr>
          <a:xfrm>
            <a:off x="3632371" y="5547998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10">
                <a:moveTo>
                  <a:pt x="89913" y="0"/>
                </a:moveTo>
                <a:lnTo>
                  <a:pt x="0" y="102758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6"/>
          <p:cNvSpPr/>
          <p:nvPr/>
        </p:nvSpPr>
        <p:spPr>
          <a:xfrm>
            <a:off x="3722284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69" h="462914">
                <a:moveTo>
                  <a:pt x="102758" y="0"/>
                </a:moveTo>
                <a:lnTo>
                  <a:pt x="0" y="128447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7"/>
          <p:cNvSpPr/>
          <p:nvPr/>
        </p:nvSpPr>
        <p:spPr>
          <a:xfrm>
            <a:off x="3362631" y="5843427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88"/>
          <p:cNvSpPr/>
          <p:nvPr/>
        </p:nvSpPr>
        <p:spPr>
          <a:xfrm>
            <a:off x="3452544" y="584342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89"/>
          <p:cNvSpPr/>
          <p:nvPr/>
        </p:nvSpPr>
        <p:spPr>
          <a:xfrm>
            <a:off x="3542458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0"/>
          <p:cNvSpPr/>
          <p:nvPr/>
        </p:nvSpPr>
        <p:spPr>
          <a:xfrm>
            <a:off x="3632371" y="554799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1"/>
          <p:cNvSpPr/>
          <p:nvPr/>
        </p:nvSpPr>
        <p:spPr>
          <a:xfrm>
            <a:off x="3722285" y="5419550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128447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2"/>
          <p:cNvSpPr/>
          <p:nvPr/>
        </p:nvSpPr>
        <p:spPr>
          <a:xfrm>
            <a:off x="3362632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3"/>
          <p:cNvSpPr/>
          <p:nvPr/>
        </p:nvSpPr>
        <p:spPr>
          <a:xfrm>
            <a:off x="3362631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4"/>
          <p:cNvSpPr/>
          <p:nvPr/>
        </p:nvSpPr>
        <p:spPr>
          <a:xfrm>
            <a:off x="3362630" y="6074635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5">
                <a:moveTo>
                  <a:pt x="89913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5"/>
          <p:cNvSpPr/>
          <p:nvPr/>
        </p:nvSpPr>
        <p:spPr>
          <a:xfrm>
            <a:off x="345254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6"/>
          <p:cNvSpPr/>
          <p:nvPr/>
        </p:nvSpPr>
        <p:spPr>
          <a:xfrm>
            <a:off x="3542457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7"/>
          <p:cNvSpPr/>
          <p:nvPr/>
        </p:nvSpPr>
        <p:spPr>
          <a:xfrm>
            <a:off x="3632371" y="6023255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0" y="0"/>
                </a:moveTo>
                <a:lnTo>
                  <a:pt x="89913" y="0"/>
                </a:lnTo>
                <a:lnTo>
                  <a:pt x="89913" y="423877"/>
                </a:lnTo>
                <a:lnTo>
                  <a:pt x="0" y="42387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398"/>
          <p:cNvSpPr/>
          <p:nvPr/>
        </p:nvSpPr>
        <p:spPr>
          <a:xfrm>
            <a:off x="3722284" y="6023255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69" h="424179">
                <a:moveTo>
                  <a:pt x="0" y="0"/>
                </a:moveTo>
                <a:lnTo>
                  <a:pt x="0" y="423877"/>
                </a:lnTo>
                <a:lnTo>
                  <a:pt x="102758" y="423877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399"/>
          <p:cNvSpPr/>
          <p:nvPr/>
        </p:nvSpPr>
        <p:spPr>
          <a:xfrm>
            <a:off x="3362631" y="6074634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5">
                <a:moveTo>
                  <a:pt x="0" y="37249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0"/>
          <p:cNvSpPr/>
          <p:nvPr/>
        </p:nvSpPr>
        <p:spPr>
          <a:xfrm>
            <a:off x="3452544" y="5984720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1"/>
          <p:cNvSpPr/>
          <p:nvPr/>
        </p:nvSpPr>
        <p:spPr>
          <a:xfrm>
            <a:off x="3542458" y="5984721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2"/>
          <p:cNvSpPr/>
          <p:nvPr/>
        </p:nvSpPr>
        <p:spPr>
          <a:xfrm>
            <a:off x="3632371" y="602325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3"/>
          <p:cNvSpPr/>
          <p:nvPr/>
        </p:nvSpPr>
        <p:spPr>
          <a:xfrm>
            <a:off x="3722285" y="602325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4"/>
          <p:cNvSpPr/>
          <p:nvPr/>
        </p:nvSpPr>
        <p:spPr>
          <a:xfrm>
            <a:off x="3362632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5"/>
          <p:cNvSpPr/>
          <p:nvPr/>
        </p:nvSpPr>
        <p:spPr>
          <a:xfrm>
            <a:off x="3362631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6"/>
          <p:cNvSpPr/>
          <p:nvPr/>
        </p:nvSpPr>
        <p:spPr>
          <a:xfrm>
            <a:off x="3362630" y="6639807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5">
                <a:moveTo>
                  <a:pt x="89913" y="0"/>
                </a:moveTo>
                <a:lnTo>
                  <a:pt x="0" y="205516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7"/>
          <p:cNvSpPr/>
          <p:nvPr/>
        </p:nvSpPr>
        <p:spPr>
          <a:xfrm>
            <a:off x="345254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08"/>
          <p:cNvSpPr/>
          <p:nvPr/>
        </p:nvSpPr>
        <p:spPr>
          <a:xfrm>
            <a:off x="3542457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09"/>
          <p:cNvSpPr/>
          <p:nvPr/>
        </p:nvSpPr>
        <p:spPr>
          <a:xfrm>
            <a:off x="3632371" y="666549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69" h="347345">
                <a:moveTo>
                  <a:pt x="0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0"/>
          <p:cNvSpPr/>
          <p:nvPr/>
        </p:nvSpPr>
        <p:spPr>
          <a:xfrm>
            <a:off x="3722284" y="6883858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1"/>
          <p:cNvSpPr/>
          <p:nvPr/>
        </p:nvSpPr>
        <p:spPr>
          <a:xfrm>
            <a:off x="3362631" y="6639804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2"/>
          <p:cNvSpPr/>
          <p:nvPr/>
        </p:nvSpPr>
        <p:spPr>
          <a:xfrm>
            <a:off x="3452544" y="654989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3"/>
          <p:cNvSpPr/>
          <p:nvPr/>
        </p:nvSpPr>
        <p:spPr>
          <a:xfrm>
            <a:off x="3542458" y="6549892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4"/>
          <p:cNvSpPr/>
          <p:nvPr/>
        </p:nvSpPr>
        <p:spPr>
          <a:xfrm>
            <a:off x="3632371" y="666549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5"/>
          <p:cNvSpPr/>
          <p:nvPr/>
        </p:nvSpPr>
        <p:spPr>
          <a:xfrm>
            <a:off x="3722285" y="6883856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6"/>
          <p:cNvSpPr/>
          <p:nvPr/>
        </p:nvSpPr>
        <p:spPr>
          <a:xfrm>
            <a:off x="3362632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7"/>
          <p:cNvSpPr/>
          <p:nvPr/>
        </p:nvSpPr>
        <p:spPr>
          <a:xfrm>
            <a:off x="3362631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18"/>
          <p:cNvSpPr/>
          <p:nvPr/>
        </p:nvSpPr>
        <p:spPr>
          <a:xfrm>
            <a:off x="3362630" y="7371958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19"/>
          <p:cNvSpPr/>
          <p:nvPr/>
        </p:nvSpPr>
        <p:spPr>
          <a:xfrm>
            <a:off x="345254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0"/>
          <p:cNvSpPr/>
          <p:nvPr/>
        </p:nvSpPr>
        <p:spPr>
          <a:xfrm>
            <a:off x="3542457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1"/>
          <p:cNvSpPr/>
          <p:nvPr/>
        </p:nvSpPr>
        <p:spPr>
          <a:xfrm>
            <a:off x="3632371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2"/>
          <p:cNvSpPr/>
          <p:nvPr/>
        </p:nvSpPr>
        <p:spPr>
          <a:xfrm>
            <a:off x="3722284" y="7294891"/>
            <a:ext cx="102870" cy="282575"/>
          </a:xfrm>
          <a:custGeom>
            <a:avLst/>
            <a:gdLst/>
            <a:ahLst/>
            <a:cxnLst/>
            <a:rect l="l" t="t" r="r" b="b"/>
            <a:pathLst>
              <a:path w="102869" h="282575">
                <a:moveTo>
                  <a:pt x="0" y="0"/>
                </a:moveTo>
                <a:lnTo>
                  <a:pt x="0" y="282585"/>
                </a:lnTo>
                <a:lnTo>
                  <a:pt x="102758" y="282585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3"/>
          <p:cNvSpPr/>
          <p:nvPr/>
        </p:nvSpPr>
        <p:spPr>
          <a:xfrm>
            <a:off x="3362631" y="7371957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4"/>
          <p:cNvSpPr/>
          <p:nvPr/>
        </p:nvSpPr>
        <p:spPr>
          <a:xfrm>
            <a:off x="3452544" y="7115063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5"/>
          <p:cNvSpPr/>
          <p:nvPr/>
        </p:nvSpPr>
        <p:spPr>
          <a:xfrm>
            <a:off x="3542458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6"/>
          <p:cNvSpPr/>
          <p:nvPr/>
        </p:nvSpPr>
        <p:spPr>
          <a:xfrm>
            <a:off x="3632371" y="712790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7"/>
          <p:cNvSpPr/>
          <p:nvPr/>
        </p:nvSpPr>
        <p:spPr>
          <a:xfrm>
            <a:off x="3722285" y="7294890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28"/>
          <p:cNvSpPr/>
          <p:nvPr/>
        </p:nvSpPr>
        <p:spPr>
          <a:xfrm>
            <a:off x="3362632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29"/>
          <p:cNvSpPr/>
          <p:nvPr/>
        </p:nvSpPr>
        <p:spPr>
          <a:xfrm>
            <a:off x="3362631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0"/>
          <p:cNvSpPr/>
          <p:nvPr/>
        </p:nvSpPr>
        <p:spPr>
          <a:xfrm>
            <a:off x="3362630" y="7821526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89913" y="0"/>
                </a:moveTo>
                <a:lnTo>
                  <a:pt x="0" y="321120"/>
                </a:lnTo>
                <a:lnTo>
                  <a:pt x="89913" y="32112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1"/>
          <p:cNvSpPr/>
          <p:nvPr/>
        </p:nvSpPr>
        <p:spPr>
          <a:xfrm>
            <a:off x="3452544" y="7718767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89913" y="0"/>
                </a:moveTo>
                <a:lnTo>
                  <a:pt x="0" y="102758"/>
                </a:lnTo>
                <a:lnTo>
                  <a:pt x="0" y="423879"/>
                </a:lnTo>
                <a:lnTo>
                  <a:pt x="89913" y="42387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2"/>
          <p:cNvSpPr/>
          <p:nvPr/>
        </p:nvSpPr>
        <p:spPr>
          <a:xfrm>
            <a:off x="3542457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3853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3"/>
          <p:cNvSpPr/>
          <p:nvPr/>
        </p:nvSpPr>
        <p:spPr>
          <a:xfrm>
            <a:off x="3632371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4"/>
          <p:cNvSpPr/>
          <p:nvPr/>
        </p:nvSpPr>
        <p:spPr>
          <a:xfrm>
            <a:off x="3722284" y="7705923"/>
            <a:ext cx="102870" cy="436880"/>
          </a:xfrm>
          <a:custGeom>
            <a:avLst/>
            <a:gdLst/>
            <a:ahLst/>
            <a:cxnLst/>
            <a:rect l="l" t="t" r="r" b="b"/>
            <a:pathLst>
              <a:path w="102869" h="436879">
                <a:moveTo>
                  <a:pt x="0" y="0"/>
                </a:moveTo>
                <a:lnTo>
                  <a:pt x="0" y="436723"/>
                </a:lnTo>
                <a:lnTo>
                  <a:pt x="102758" y="436723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5"/>
          <p:cNvSpPr/>
          <p:nvPr/>
        </p:nvSpPr>
        <p:spPr>
          <a:xfrm>
            <a:off x="3362631" y="782152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6"/>
          <p:cNvSpPr/>
          <p:nvPr/>
        </p:nvSpPr>
        <p:spPr>
          <a:xfrm>
            <a:off x="3452544" y="771876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7"/>
          <p:cNvSpPr/>
          <p:nvPr/>
        </p:nvSpPr>
        <p:spPr>
          <a:xfrm>
            <a:off x="3542458" y="768023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38"/>
          <p:cNvSpPr/>
          <p:nvPr/>
        </p:nvSpPr>
        <p:spPr>
          <a:xfrm>
            <a:off x="3632371" y="768023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39"/>
          <p:cNvSpPr/>
          <p:nvPr/>
        </p:nvSpPr>
        <p:spPr>
          <a:xfrm>
            <a:off x="3722285" y="7705923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69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0"/>
          <p:cNvSpPr/>
          <p:nvPr/>
        </p:nvSpPr>
        <p:spPr>
          <a:xfrm>
            <a:off x="336263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1"/>
          <p:cNvSpPr/>
          <p:nvPr/>
        </p:nvSpPr>
        <p:spPr>
          <a:xfrm>
            <a:off x="3362631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2"/>
          <p:cNvSpPr/>
          <p:nvPr/>
        </p:nvSpPr>
        <p:spPr>
          <a:xfrm>
            <a:off x="3362630" y="8438078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89913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3"/>
          <p:cNvSpPr/>
          <p:nvPr/>
        </p:nvSpPr>
        <p:spPr>
          <a:xfrm>
            <a:off x="345254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9267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4"/>
          <p:cNvSpPr/>
          <p:nvPr/>
        </p:nvSpPr>
        <p:spPr>
          <a:xfrm>
            <a:off x="3542457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5"/>
          <p:cNvSpPr/>
          <p:nvPr/>
        </p:nvSpPr>
        <p:spPr>
          <a:xfrm>
            <a:off x="3632371" y="8271094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69" h="436879">
                <a:moveTo>
                  <a:pt x="0" y="0"/>
                </a:moveTo>
                <a:lnTo>
                  <a:pt x="0" y="436722"/>
                </a:lnTo>
                <a:lnTo>
                  <a:pt x="89913" y="436722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6"/>
          <p:cNvSpPr/>
          <p:nvPr/>
        </p:nvSpPr>
        <p:spPr>
          <a:xfrm>
            <a:off x="3722284" y="8296784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69" h="411479">
                <a:moveTo>
                  <a:pt x="0" y="0"/>
                </a:moveTo>
                <a:lnTo>
                  <a:pt x="0" y="411033"/>
                </a:lnTo>
                <a:lnTo>
                  <a:pt x="102758" y="411033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7"/>
          <p:cNvSpPr/>
          <p:nvPr/>
        </p:nvSpPr>
        <p:spPr>
          <a:xfrm>
            <a:off x="3362631" y="8438076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48"/>
          <p:cNvSpPr/>
          <p:nvPr/>
        </p:nvSpPr>
        <p:spPr>
          <a:xfrm>
            <a:off x="3452544" y="8245404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69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49"/>
          <p:cNvSpPr/>
          <p:nvPr/>
        </p:nvSpPr>
        <p:spPr>
          <a:xfrm>
            <a:off x="3542458" y="8245404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0"/>
          <p:cNvSpPr/>
          <p:nvPr/>
        </p:nvSpPr>
        <p:spPr>
          <a:xfrm>
            <a:off x="3632371" y="827109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1"/>
          <p:cNvSpPr/>
          <p:nvPr/>
        </p:nvSpPr>
        <p:spPr>
          <a:xfrm>
            <a:off x="3722285" y="8296784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2"/>
          <p:cNvSpPr/>
          <p:nvPr/>
        </p:nvSpPr>
        <p:spPr>
          <a:xfrm>
            <a:off x="3362632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3"/>
          <p:cNvSpPr/>
          <p:nvPr/>
        </p:nvSpPr>
        <p:spPr>
          <a:xfrm>
            <a:off x="3362631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4"/>
          <p:cNvSpPr/>
          <p:nvPr/>
        </p:nvSpPr>
        <p:spPr>
          <a:xfrm>
            <a:off x="3362630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5"/>
          <p:cNvSpPr/>
          <p:nvPr/>
        </p:nvSpPr>
        <p:spPr>
          <a:xfrm>
            <a:off x="3452544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6"/>
          <p:cNvSpPr/>
          <p:nvPr/>
        </p:nvSpPr>
        <p:spPr>
          <a:xfrm>
            <a:off x="3542457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0" y="0"/>
                </a:moveTo>
                <a:lnTo>
                  <a:pt x="0" y="423878"/>
                </a:lnTo>
                <a:lnTo>
                  <a:pt x="89913" y="423878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7"/>
          <p:cNvSpPr/>
          <p:nvPr/>
        </p:nvSpPr>
        <p:spPr>
          <a:xfrm>
            <a:off x="3632371" y="9016093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58"/>
          <p:cNvSpPr/>
          <p:nvPr/>
        </p:nvSpPr>
        <p:spPr>
          <a:xfrm>
            <a:off x="3722284" y="9003248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69" h="269875">
                <a:moveTo>
                  <a:pt x="102758" y="0"/>
                </a:moveTo>
                <a:lnTo>
                  <a:pt x="0" y="64224"/>
                </a:lnTo>
                <a:lnTo>
                  <a:pt x="0" y="269740"/>
                </a:lnTo>
                <a:lnTo>
                  <a:pt x="102758" y="269740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59"/>
          <p:cNvSpPr/>
          <p:nvPr/>
        </p:nvSpPr>
        <p:spPr>
          <a:xfrm>
            <a:off x="3362631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46241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0"/>
          <p:cNvSpPr/>
          <p:nvPr/>
        </p:nvSpPr>
        <p:spPr>
          <a:xfrm>
            <a:off x="3452544" y="881057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1"/>
          <p:cNvSpPr/>
          <p:nvPr/>
        </p:nvSpPr>
        <p:spPr>
          <a:xfrm>
            <a:off x="3542458" y="884911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2"/>
          <p:cNvSpPr/>
          <p:nvPr/>
        </p:nvSpPr>
        <p:spPr>
          <a:xfrm>
            <a:off x="3632371" y="901609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3"/>
          <p:cNvSpPr/>
          <p:nvPr/>
        </p:nvSpPr>
        <p:spPr>
          <a:xfrm>
            <a:off x="3722285" y="9003247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4"/>
          <p:cNvSpPr/>
          <p:nvPr/>
        </p:nvSpPr>
        <p:spPr>
          <a:xfrm>
            <a:off x="336263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5"/>
          <p:cNvSpPr/>
          <p:nvPr/>
        </p:nvSpPr>
        <p:spPr>
          <a:xfrm>
            <a:off x="3362631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6"/>
          <p:cNvSpPr/>
          <p:nvPr/>
        </p:nvSpPr>
        <p:spPr>
          <a:xfrm>
            <a:off x="3362631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5" h="327025">
                <a:moveTo>
                  <a:pt x="0" y="0"/>
                </a:moveTo>
                <a:lnTo>
                  <a:pt x="0" y="326474"/>
                </a:lnTo>
                <a:lnTo>
                  <a:pt x="71416" y="3264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7"/>
          <p:cNvSpPr/>
          <p:nvPr/>
        </p:nvSpPr>
        <p:spPr>
          <a:xfrm>
            <a:off x="3479449" y="9555573"/>
            <a:ext cx="63500" cy="198120"/>
          </a:xfrm>
          <a:custGeom>
            <a:avLst/>
            <a:gdLst/>
            <a:ahLst/>
            <a:cxnLst/>
            <a:rect l="l" t="t" r="r" b="b"/>
            <a:pathLst>
              <a:path w="63500" h="198120">
                <a:moveTo>
                  <a:pt x="63008" y="0"/>
                </a:moveTo>
                <a:lnTo>
                  <a:pt x="0" y="198026"/>
                </a:lnTo>
                <a:lnTo>
                  <a:pt x="63008" y="198026"/>
                </a:lnTo>
                <a:lnTo>
                  <a:pt x="63008" y="0"/>
                </a:lnTo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68"/>
          <p:cNvSpPr/>
          <p:nvPr/>
        </p:nvSpPr>
        <p:spPr>
          <a:xfrm>
            <a:off x="3542457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89913" y="0"/>
                </a:moveTo>
                <a:lnTo>
                  <a:pt x="0" y="179827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69"/>
          <p:cNvSpPr/>
          <p:nvPr/>
        </p:nvSpPr>
        <p:spPr>
          <a:xfrm>
            <a:off x="3632371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0"/>
          <p:cNvSpPr/>
          <p:nvPr/>
        </p:nvSpPr>
        <p:spPr>
          <a:xfrm>
            <a:off x="3722284" y="9375746"/>
            <a:ext cx="102870" cy="378460"/>
          </a:xfrm>
          <a:custGeom>
            <a:avLst/>
            <a:gdLst/>
            <a:ahLst/>
            <a:cxnLst/>
            <a:rect l="l" t="t" r="r" b="b"/>
            <a:pathLst>
              <a:path w="102869" h="378459">
                <a:moveTo>
                  <a:pt x="102758" y="0"/>
                </a:moveTo>
                <a:lnTo>
                  <a:pt x="0" y="38534"/>
                </a:lnTo>
                <a:lnTo>
                  <a:pt x="0" y="377853"/>
                </a:lnTo>
                <a:lnTo>
                  <a:pt x="102758" y="37785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1"/>
          <p:cNvSpPr/>
          <p:nvPr/>
        </p:nvSpPr>
        <p:spPr>
          <a:xfrm>
            <a:off x="3362632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5" h="327025">
                <a:moveTo>
                  <a:pt x="0" y="0"/>
                </a:moveTo>
                <a:lnTo>
                  <a:pt x="71416" y="32647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2"/>
          <p:cNvSpPr/>
          <p:nvPr/>
        </p:nvSpPr>
        <p:spPr>
          <a:xfrm>
            <a:off x="3479449" y="9555573"/>
            <a:ext cx="63500" cy="198120"/>
          </a:xfrm>
          <a:custGeom>
            <a:avLst/>
            <a:gdLst/>
            <a:ahLst/>
            <a:cxnLst/>
            <a:rect l="l" t="t" r="r" b="b"/>
            <a:pathLst>
              <a:path w="63500" h="198120">
                <a:moveTo>
                  <a:pt x="0" y="198026"/>
                </a:moveTo>
                <a:lnTo>
                  <a:pt x="6300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3"/>
          <p:cNvSpPr/>
          <p:nvPr/>
        </p:nvSpPr>
        <p:spPr>
          <a:xfrm>
            <a:off x="3542458" y="9375745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4"/>
          <p:cNvSpPr/>
          <p:nvPr/>
        </p:nvSpPr>
        <p:spPr>
          <a:xfrm>
            <a:off x="3632371" y="937574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5"/>
          <p:cNvSpPr/>
          <p:nvPr/>
        </p:nvSpPr>
        <p:spPr>
          <a:xfrm>
            <a:off x="3722285" y="9375746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4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6"/>
          <p:cNvSpPr/>
          <p:nvPr/>
        </p:nvSpPr>
        <p:spPr>
          <a:xfrm>
            <a:off x="3362632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7"/>
          <p:cNvSpPr/>
          <p:nvPr/>
        </p:nvSpPr>
        <p:spPr>
          <a:xfrm>
            <a:off x="3362631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78"/>
          <p:cNvSpPr txBox="1"/>
          <p:nvPr/>
        </p:nvSpPr>
        <p:spPr>
          <a:xfrm>
            <a:off x="3915102" y="2363573"/>
            <a:ext cx="2736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m3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81" name="object 479"/>
          <p:cNvSpPr/>
          <p:nvPr/>
        </p:nvSpPr>
        <p:spPr>
          <a:xfrm>
            <a:off x="3927802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0"/>
          <p:cNvSpPr/>
          <p:nvPr/>
        </p:nvSpPr>
        <p:spPr>
          <a:xfrm>
            <a:off x="3927801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1"/>
          <p:cNvSpPr/>
          <p:nvPr/>
        </p:nvSpPr>
        <p:spPr>
          <a:xfrm>
            <a:off x="4017714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2"/>
          <p:cNvSpPr/>
          <p:nvPr/>
        </p:nvSpPr>
        <p:spPr>
          <a:xfrm>
            <a:off x="4107628" y="274783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3"/>
          <p:cNvSpPr/>
          <p:nvPr/>
        </p:nvSpPr>
        <p:spPr>
          <a:xfrm>
            <a:off x="4197541" y="301757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89913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4"/>
          <p:cNvSpPr/>
          <p:nvPr/>
        </p:nvSpPr>
        <p:spPr>
          <a:xfrm>
            <a:off x="4287454" y="301757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5"/>
          <p:cNvSpPr/>
          <p:nvPr/>
        </p:nvSpPr>
        <p:spPr>
          <a:xfrm>
            <a:off x="3927802" y="259369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6"/>
          <p:cNvSpPr/>
          <p:nvPr/>
        </p:nvSpPr>
        <p:spPr>
          <a:xfrm>
            <a:off x="4017715" y="259369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5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7"/>
          <p:cNvSpPr/>
          <p:nvPr/>
        </p:nvSpPr>
        <p:spPr>
          <a:xfrm>
            <a:off x="4107629" y="274783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88"/>
          <p:cNvSpPr/>
          <p:nvPr/>
        </p:nvSpPr>
        <p:spPr>
          <a:xfrm>
            <a:off x="4197542" y="301757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89"/>
          <p:cNvSpPr/>
          <p:nvPr/>
        </p:nvSpPr>
        <p:spPr>
          <a:xfrm>
            <a:off x="4287456" y="301757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0"/>
          <p:cNvSpPr/>
          <p:nvPr/>
        </p:nvSpPr>
        <p:spPr>
          <a:xfrm>
            <a:off x="3927803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1"/>
          <p:cNvSpPr/>
          <p:nvPr/>
        </p:nvSpPr>
        <p:spPr>
          <a:xfrm>
            <a:off x="3927802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2"/>
          <p:cNvSpPr/>
          <p:nvPr/>
        </p:nvSpPr>
        <p:spPr>
          <a:xfrm>
            <a:off x="3927801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3"/>
          <p:cNvSpPr/>
          <p:nvPr/>
        </p:nvSpPr>
        <p:spPr>
          <a:xfrm>
            <a:off x="401771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4"/>
          <p:cNvSpPr/>
          <p:nvPr/>
        </p:nvSpPr>
        <p:spPr>
          <a:xfrm>
            <a:off x="4107628" y="3402917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5"/>
          <p:cNvSpPr/>
          <p:nvPr/>
        </p:nvSpPr>
        <p:spPr>
          <a:xfrm>
            <a:off x="4197541" y="359558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6"/>
          <p:cNvSpPr/>
          <p:nvPr/>
        </p:nvSpPr>
        <p:spPr>
          <a:xfrm>
            <a:off x="4287454" y="362127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7"/>
          <p:cNvSpPr/>
          <p:nvPr/>
        </p:nvSpPr>
        <p:spPr>
          <a:xfrm>
            <a:off x="3927802" y="315886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498"/>
          <p:cNvSpPr/>
          <p:nvPr/>
        </p:nvSpPr>
        <p:spPr>
          <a:xfrm>
            <a:off x="4017715" y="315886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499"/>
          <p:cNvSpPr/>
          <p:nvPr/>
        </p:nvSpPr>
        <p:spPr>
          <a:xfrm>
            <a:off x="4107629" y="3402917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69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0"/>
          <p:cNvSpPr/>
          <p:nvPr/>
        </p:nvSpPr>
        <p:spPr>
          <a:xfrm>
            <a:off x="4197542" y="359558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1"/>
          <p:cNvSpPr/>
          <p:nvPr/>
        </p:nvSpPr>
        <p:spPr>
          <a:xfrm>
            <a:off x="4287456" y="362127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2"/>
          <p:cNvSpPr/>
          <p:nvPr/>
        </p:nvSpPr>
        <p:spPr>
          <a:xfrm>
            <a:off x="3927803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3"/>
          <p:cNvSpPr/>
          <p:nvPr/>
        </p:nvSpPr>
        <p:spPr>
          <a:xfrm>
            <a:off x="3927802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4"/>
          <p:cNvSpPr/>
          <p:nvPr/>
        </p:nvSpPr>
        <p:spPr>
          <a:xfrm>
            <a:off x="3927801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1560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5"/>
          <p:cNvSpPr/>
          <p:nvPr/>
        </p:nvSpPr>
        <p:spPr>
          <a:xfrm>
            <a:off x="4017714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3853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6"/>
          <p:cNvSpPr/>
          <p:nvPr/>
        </p:nvSpPr>
        <p:spPr>
          <a:xfrm>
            <a:off x="4107628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7"/>
          <p:cNvSpPr/>
          <p:nvPr/>
        </p:nvSpPr>
        <p:spPr>
          <a:xfrm>
            <a:off x="4197541" y="400662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08"/>
          <p:cNvSpPr/>
          <p:nvPr/>
        </p:nvSpPr>
        <p:spPr>
          <a:xfrm>
            <a:off x="4287454" y="4186451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09"/>
          <p:cNvSpPr/>
          <p:nvPr/>
        </p:nvSpPr>
        <p:spPr>
          <a:xfrm>
            <a:off x="3927802" y="372403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0"/>
          <p:cNvSpPr/>
          <p:nvPr/>
        </p:nvSpPr>
        <p:spPr>
          <a:xfrm>
            <a:off x="4017715" y="372403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1"/>
          <p:cNvSpPr/>
          <p:nvPr/>
        </p:nvSpPr>
        <p:spPr>
          <a:xfrm>
            <a:off x="4107629" y="3762572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2"/>
          <p:cNvSpPr/>
          <p:nvPr/>
        </p:nvSpPr>
        <p:spPr>
          <a:xfrm>
            <a:off x="4197542" y="40066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3"/>
          <p:cNvSpPr/>
          <p:nvPr/>
        </p:nvSpPr>
        <p:spPr>
          <a:xfrm>
            <a:off x="4287456" y="418644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4"/>
          <p:cNvSpPr/>
          <p:nvPr/>
        </p:nvSpPr>
        <p:spPr>
          <a:xfrm>
            <a:off x="3927803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5"/>
          <p:cNvSpPr/>
          <p:nvPr/>
        </p:nvSpPr>
        <p:spPr>
          <a:xfrm>
            <a:off x="3927802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6"/>
          <p:cNvSpPr/>
          <p:nvPr/>
        </p:nvSpPr>
        <p:spPr>
          <a:xfrm>
            <a:off x="3927801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7"/>
          <p:cNvSpPr/>
          <p:nvPr/>
        </p:nvSpPr>
        <p:spPr>
          <a:xfrm>
            <a:off x="4017714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18"/>
          <p:cNvSpPr/>
          <p:nvPr/>
        </p:nvSpPr>
        <p:spPr>
          <a:xfrm>
            <a:off x="4107628" y="443050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10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19"/>
          <p:cNvSpPr/>
          <p:nvPr/>
        </p:nvSpPr>
        <p:spPr>
          <a:xfrm>
            <a:off x="4197541" y="448188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0"/>
          <p:cNvSpPr/>
          <p:nvPr/>
        </p:nvSpPr>
        <p:spPr>
          <a:xfrm>
            <a:off x="4287454" y="4687398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0"/>
                </a:moveTo>
                <a:lnTo>
                  <a:pt x="0" y="64223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1"/>
          <p:cNvSpPr/>
          <p:nvPr/>
        </p:nvSpPr>
        <p:spPr>
          <a:xfrm>
            <a:off x="3927802" y="428920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2"/>
          <p:cNvSpPr/>
          <p:nvPr/>
        </p:nvSpPr>
        <p:spPr>
          <a:xfrm>
            <a:off x="4017715" y="428920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3"/>
          <p:cNvSpPr/>
          <p:nvPr/>
        </p:nvSpPr>
        <p:spPr>
          <a:xfrm>
            <a:off x="4107629" y="4430501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4"/>
          <p:cNvSpPr/>
          <p:nvPr/>
        </p:nvSpPr>
        <p:spPr>
          <a:xfrm>
            <a:off x="4197542" y="4481879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5"/>
          <p:cNvSpPr/>
          <p:nvPr/>
        </p:nvSpPr>
        <p:spPr>
          <a:xfrm>
            <a:off x="4287456" y="4687397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69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6"/>
          <p:cNvSpPr/>
          <p:nvPr/>
        </p:nvSpPr>
        <p:spPr>
          <a:xfrm>
            <a:off x="3927803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7"/>
          <p:cNvSpPr/>
          <p:nvPr/>
        </p:nvSpPr>
        <p:spPr>
          <a:xfrm>
            <a:off x="3927802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28"/>
          <p:cNvSpPr/>
          <p:nvPr/>
        </p:nvSpPr>
        <p:spPr>
          <a:xfrm>
            <a:off x="3927801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6698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29"/>
          <p:cNvSpPr/>
          <p:nvPr/>
        </p:nvSpPr>
        <p:spPr>
          <a:xfrm>
            <a:off x="4017714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0"/>
          <p:cNvSpPr/>
          <p:nvPr/>
        </p:nvSpPr>
        <p:spPr>
          <a:xfrm>
            <a:off x="4107628" y="500851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0" y="308275"/>
                </a:lnTo>
                <a:lnTo>
                  <a:pt x="89913" y="30827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1"/>
          <p:cNvSpPr/>
          <p:nvPr/>
        </p:nvSpPr>
        <p:spPr>
          <a:xfrm>
            <a:off x="4197541" y="514981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89913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2"/>
          <p:cNvSpPr/>
          <p:nvPr/>
        </p:nvSpPr>
        <p:spPr>
          <a:xfrm>
            <a:off x="4287454" y="5136965"/>
            <a:ext cx="102870" cy="180340"/>
          </a:xfrm>
          <a:custGeom>
            <a:avLst/>
            <a:gdLst/>
            <a:ahLst/>
            <a:cxnLst/>
            <a:rect l="l" t="t" r="r" b="b"/>
            <a:pathLst>
              <a:path w="102869" h="180339">
                <a:moveTo>
                  <a:pt x="102758" y="0"/>
                </a:moveTo>
                <a:lnTo>
                  <a:pt x="0" y="12844"/>
                </a:lnTo>
                <a:lnTo>
                  <a:pt x="0" y="179826"/>
                </a:lnTo>
                <a:lnTo>
                  <a:pt x="102758" y="179826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3"/>
          <p:cNvSpPr/>
          <p:nvPr/>
        </p:nvSpPr>
        <p:spPr>
          <a:xfrm>
            <a:off x="3927802" y="485437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4"/>
          <p:cNvSpPr/>
          <p:nvPr/>
        </p:nvSpPr>
        <p:spPr>
          <a:xfrm>
            <a:off x="4017715" y="4854379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5"/>
          <p:cNvSpPr/>
          <p:nvPr/>
        </p:nvSpPr>
        <p:spPr>
          <a:xfrm>
            <a:off x="4107629" y="5008515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6"/>
          <p:cNvSpPr/>
          <p:nvPr/>
        </p:nvSpPr>
        <p:spPr>
          <a:xfrm>
            <a:off x="4197542" y="514980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7"/>
          <p:cNvSpPr/>
          <p:nvPr/>
        </p:nvSpPr>
        <p:spPr>
          <a:xfrm>
            <a:off x="4287456" y="5136964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38"/>
          <p:cNvSpPr/>
          <p:nvPr/>
        </p:nvSpPr>
        <p:spPr>
          <a:xfrm>
            <a:off x="3927803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39"/>
          <p:cNvSpPr/>
          <p:nvPr/>
        </p:nvSpPr>
        <p:spPr>
          <a:xfrm>
            <a:off x="3927802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0"/>
          <p:cNvSpPr/>
          <p:nvPr/>
        </p:nvSpPr>
        <p:spPr>
          <a:xfrm>
            <a:off x="3927801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1"/>
          <p:cNvSpPr/>
          <p:nvPr/>
        </p:nvSpPr>
        <p:spPr>
          <a:xfrm>
            <a:off x="4017714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2"/>
          <p:cNvSpPr/>
          <p:nvPr/>
        </p:nvSpPr>
        <p:spPr>
          <a:xfrm>
            <a:off x="4107628" y="5586533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10">
                <a:moveTo>
                  <a:pt x="0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3"/>
          <p:cNvSpPr/>
          <p:nvPr/>
        </p:nvSpPr>
        <p:spPr>
          <a:xfrm>
            <a:off x="4197541" y="585627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4"/>
          <p:cNvSpPr/>
          <p:nvPr/>
        </p:nvSpPr>
        <p:spPr>
          <a:xfrm>
            <a:off x="4287454" y="5869119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0"/>
                </a:moveTo>
                <a:lnTo>
                  <a:pt x="0" y="12844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5"/>
          <p:cNvSpPr/>
          <p:nvPr/>
        </p:nvSpPr>
        <p:spPr>
          <a:xfrm>
            <a:off x="3927802" y="541954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6"/>
          <p:cNvSpPr/>
          <p:nvPr/>
        </p:nvSpPr>
        <p:spPr>
          <a:xfrm>
            <a:off x="4017715" y="541955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7"/>
          <p:cNvSpPr/>
          <p:nvPr/>
        </p:nvSpPr>
        <p:spPr>
          <a:xfrm>
            <a:off x="4107629" y="5586532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48"/>
          <p:cNvSpPr/>
          <p:nvPr/>
        </p:nvSpPr>
        <p:spPr>
          <a:xfrm>
            <a:off x="4197542" y="585627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49"/>
          <p:cNvSpPr/>
          <p:nvPr/>
        </p:nvSpPr>
        <p:spPr>
          <a:xfrm>
            <a:off x="4287456" y="5869118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69" h="13335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0"/>
          <p:cNvSpPr/>
          <p:nvPr/>
        </p:nvSpPr>
        <p:spPr>
          <a:xfrm>
            <a:off x="3927803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1"/>
          <p:cNvSpPr/>
          <p:nvPr/>
        </p:nvSpPr>
        <p:spPr>
          <a:xfrm>
            <a:off x="3927802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2"/>
          <p:cNvSpPr/>
          <p:nvPr/>
        </p:nvSpPr>
        <p:spPr>
          <a:xfrm>
            <a:off x="3927801" y="6074635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69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3"/>
          <p:cNvSpPr/>
          <p:nvPr/>
        </p:nvSpPr>
        <p:spPr>
          <a:xfrm>
            <a:off x="401771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26974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4"/>
          <p:cNvSpPr/>
          <p:nvPr/>
        </p:nvSpPr>
        <p:spPr>
          <a:xfrm>
            <a:off x="410762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5"/>
          <p:cNvSpPr/>
          <p:nvPr/>
        </p:nvSpPr>
        <p:spPr>
          <a:xfrm>
            <a:off x="4197541" y="6203083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6"/>
          <p:cNvSpPr/>
          <p:nvPr/>
        </p:nvSpPr>
        <p:spPr>
          <a:xfrm>
            <a:off x="4287454" y="642144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7"/>
          <p:cNvSpPr/>
          <p:nvPr/>
        </p:nvSpPr>
        <p:spPr>
          <a:xfrm>
            <a:off x="3927802" y="6074633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58"/>
          <p:cNvSpPr/>
          <p:nvPr/>
        </p:nvSpPr>
        <p:spPr>
          <a:xfrm>
            <a:off x="4017715" y="598472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59"/>
          <p:cNvSpPr/>
          <p:nvPr/>
        </p:nvSpPr>
        <p:spPr>
          <a:xfrm>
            <a:off x="4107629" y="5984720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0"/>
          <p:cNvSpPr/>
          <p:nvPr/>
        </p:nvSpPr>
        <p:spPr>
          <a:xfrm>
            <a:off x="4197542" y="620308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1"/>
          <p:cNvSpPr/>
          <p:nvPr/>
        </p:nvSpPr>
        <p:spPr>
          <a:xfrm>
            <a:off x="4287456" y="642144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2"/>
          <p:cNvSpPr/>
          <p:nvPr/>
        </p:nvSpPr>
        <p:spPr>
          <a:xfrm>
            <a:off x="3927803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3"/>
          <p:cNvSpPr/>
          <p:nvPr/>
        </p:nvSpPr>
        <p:spPr>
          <a:xfrm>
            <a:off x="3927802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4"/>
          <p:cNvSpPr/>
          <p:nvPr/>
        </p:nvSpPr>
        <p:spPr>
          <a:xfrm>
            <a:off x="3927801" y="6614116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89913" y="0"/>
                </a:moveTo>
                <a:lnTo>
                  <a:pt x="0" y="64223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5"/>
          <p:cNvSpPr/>
          <p:nvPr/>
        </p:nvSpPr>
        <p:spPr>
          <a:xfrm>
            <a:off x="401771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6422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6"/>
          <p:cNvSpPr/>
          <p:nvPr/>
        </p:nvSpPr>
        <p:spPr>
          <a:xfrm>
            <a:off x="4107628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7"/>
          <p:cNvSpPr/>
          <p:nvPr/>
        </p:nvSpPr>
        <p:spPr>
          <a:xfrm>
            <a:off x="4197541" y="670403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68"/>
          <p:cNvSpPr/>
          <p:nvPr/>
        </p:nvSpPr>
        <p:spPr>
          <a:xfrm>
            <a:off x="4287454" y="6883858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69"/>
          <p:cNvSpPr/>
          <p:nvPr/>
        </p:nvSpPr>
        <p:spPr>
          <a:xfrm>
            <a:off x="3927802" y="661411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0"/>
          <p:cNvSpPr/>
          <p:nvPr/>
        </p:nvSpPr>
        <p:spPr>
          <a:xfrm>
            <a:off x="4017715" y="6549892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1"/>
          <p:cNvSpPr/>
          <p:nvPr/>
        </p:nvSpPr>
        <p:spPr>
          <a:xfrm>
            <a:off x="4107629" y="6549892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2"/>
          <p:cNvSpPr/>
          <p:nvPr/>
        </p:nvSpPr>
        <p:spPr>
          <a:xfrm>
            <a:off x="4197542" y="6704028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3"/>
          <p:cNvSpPr/>
          <p:nvPr/>
        </p:nvSpPr>
        <p:spPr>
          <a:xfrm>
            <a:off x="4287456" y="6883856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69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4"/>
          <p:cNvSpPr/>
          <p:nvPr/>
        </p:nvSpPr>
        <p:spPr>
          <a:xfrm>
            <a:off x="3927803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5"/>
          <p:cNvSpPr/>
          <p:nvPr/>
        </p:nvSpPr>
        <p:spPr>
          <a:xfrm>
            <a:off x="3927802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6"/>
          <p:cNvSpPr/>
          <p:nvPr/>
        </p:nvSpPr>
        <p:spPr>
          <a:xfrm>
            <a:off x="3927801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7"/>
          <p:cNvSpPr/>
          <p:nvPr/>
        </p:nvSpPr>
        <p:spPr>
          <a:xfrm>
            <a:off x="401771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78"/>
          <p:cNvSpPr/>
          <p:nvPr/>
        </p:nvSpPr>
        <p:spPr>
          <a:xfrm>
            <a:off x="4107628" y="723066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69" h="347345">
                <a:moveTo>
                  <a:pt x="0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79"/>
          <p:cNvSpPr/>
          <p:nvPr/>
        </p:nvSpPr>
        <p:spPr>
          <a:xfrm>
            <a:off x="4197541" y="725635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0"/>
          <p:cNvSpPr/>
          <p:nvPr/>
        </p:nvSpPr>
        <p:spPr>
          <a:xfrm>
            <a:off x="4287454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102758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1"/>
          <p:cNvSpPr/>
          <p:nvPr/>
        </p:nvSpPr>
        <p:spPr>
          <a:xfrm>
            <a:off x="3927802" y="711506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2"/>
          <p:cNvSpPr/>
          <p:nvPr/>
        </p:nvSpPr>
        <p:spPr>
          <a:xfrm>
            <a:off x="4017715" y="7115063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3"/>
          <p:cNvSpPr/>
          <p:nvPr/>
        </p:nvSpPr>
        <p:spPr>
          <a:xfrm>
            <a:off x="4107629" y="7230665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4"/>
          <p:cNvSpPr/>
          <p:nvPr/>
        </p:nvSpPr>
        <p:spPr>
          <a:xfrm>
            <a:off x="4197542" y="725635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5"/>
          <p:cNvSpPr/>
          <p:nvPr/>
        </p:nvSpPr>
        <p:spPr>
          <a:xfrm>
            <a:off x="4287456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6"/>
          <p:cNvSpPr/>
          <p:nvPr/>
        </p:nvSpPr>
        <p:spPr>
          <a:xfrm>
            <a:off x="3927803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7"/>
          <p:cNvSpPr/>
          <p:nvPr/>
        </p:nvSpPr>
        <p:spPr>
          <a:xfrm>
            <a:off x="392780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88"/>
          <p:cNvSpPr/>
          <p:nvPr/>
        </p:nvSpPr>
        <p:spPr>
          <a:xfrm>
            <a:off x="3927801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5137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89"/>
          <p:cNvSpPr/>
          <p:nvPr/>
        </p:nvSpPr>
        <p:spPr>
          <a:xfrm>
            <a:off x="4017714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0551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0"/>
          <p:cNvSpPr/>
          <p:nvPr/>
        </p:nvSpPr>
        <p:spPr>
          <a:xfrm>
            <a:off x="4107628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89913" y="0"/>
                </a:lnTo>
                <a:lnTo>
                  <a:pt x="89913" y="256895"/>
                </a:lnTo>
                <a:lnTo>
                  <a:pt x="0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1"/>
          <p:cNvSpPr/>
          <p:nvPr/>
        </p:nvSpPr>
        <p:spPr>
          <a:xfrm>
            <a:off x="4197541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2"/>
          <p:cNvSpPr/>
          <p:nvPr/>
        </p:nvSpPr>
        <p:spPr>
          <a:xfrm>
            <a:off x="4287454" y="806557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3"/>
          <p:cNvSpPr/>
          <p:nvPr/>
        </p:nvSpPr>
        <p:spPr>
          <a:xfrm>
            <a:off x="3927802" y="768023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4"/>
          <p:cNvSpPr/>
          <p:nvPr/>
        </p:nvSpPr>
        <p:spPr>
          <a:xfrm>
            <a:off x="4017715" y="7680233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5"/>
          <p:cNvSpPr/>
          <p:nvPr/>
        </p:nvSpPr>
        <p:spPr>
          <a:xfrm>
            <a:off x="4107629" y="7885749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6"/>
          <p:cNvSpPr/>
          <p:nvPr/>
        </p:nvSpPr>
        <p:spPr>
          <a:xfrm>
            <a:off x="4197542" y="788574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7"/>
          <p:cNvSpPr/>
          <p:nvPr/>
        </p:nvSpPr>
        <p:spPr>
          <a:xfrm>
            <a:off x="4287456" y="806557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598"/>
          <p:cNvSpPr/>
          <p:nvPr/>
        </p:nvSpPr>
        <p:spPr>
          <a:xfrm>
            <a:off x="3927803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599"/>
          <p:cNvSpPr/>
          <p:nvPr/>
        </p:nvSpPr>
        <p:spPr>
          <a:xfrm>
            <a:off x="3927802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0"/>
          <p:cNvSpPr/>
          <p:nvPr/>
        </p:nvSpPr>
        <p:spPr>
          <a:xfrm>
            <a:off x="3927801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1"/>
          <p:cNvSpPr/>
          <p:nvPr/>
        </p:nvSpPr>
        <p:spPr>
          <a:xfrm>
            <a:off x="401771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2"/>
          <p:cNvSpPr/>
          <p:nvPr/>
        </p:nvSpPr>
        <p:spPr>
          <a:xfrm>
            <a:off x="4107628" y="837385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09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3"/>
          <p:cNvSpPr/>
          <p:nvPr/>
        </p:nvSpPr>
        <p:spPr>
          <a:xfrm>
            <a:off x="4197541" y="839954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4"/>
          <p:cNvSpPr/>
          <p:nvPr/>
        </p:nvSpPr>
        <p:spPr>
          <a:xfrm>
            <a:off x="4287454" y="863074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5"/>
          <p:cNvSpPr/>
          <p:nvPr/>
        </p:nvSpPr>
        <p:spPr>
          <a:xfrm>
            <a:off x="3927802" y="824540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6"/>
          <p:cNvSpPr/>
          <p:nvPr/>
        </p:nvSpPr>
        <p:spPr>
          <a:xfrm>
            <a:off x="4017715" y="824540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7"/>
          <p:cNvSpPr/>
          <p:nvPr/>
        </p:nvSpPr>
        <p:spPr>
          <a:xfrm>
            <a:off x="4107629" y="837385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08"/>
          <p:cNvSpPr/>
          <p:nvPr/>
        </p:nvSpPr>
        <p:spPr>
          <a:xfrm>
            <a:off x="4197542" y="839954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69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09"/>
          <p:cNvSpPr/>
          <p:nvPr/>
        </p:nvSpPr>
        <p:spPr>
          <a:xfrm>
            <a:off x="4287456" y="8630747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0"/>
          <p:cNvSpPr/>
          <p:nvPr/>
        </p:nvSpPr>
        <p:spPr>
          <a:xfrm>
            <a:off x="3927803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1"/>
          <p:cNvSpPr/>
          <p:nvPr/>
        </p:nvSpPr>
        <p:spPr>
          <a:xfrm>
            <a:off x="392780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2"/>
          <p:cNvSpPr/>
          <p:nvPr/>
        </p:nvSpPr>
        <p:spPr>
          <a:xfrm>
            <a:off x="3927801" y="882342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3"/>
          <p:cNvSpPr/>
          <p:nvPr/>
        </p:nvSpPr>
        <p:spPr>
          <a:xfrm>
            <a:off x="4017714" y="8874799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4"/>
          <p:cNvSpPr/>
          <p:nvPr/>
        </p:nvSpPr>
        <p:spPr>
          <a:xfrm>
            <a:off x="4107628" y="9093161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0" y="179827"/>
                </a:lnTo>
                <a:lnTo>
                  <a:pt x="89913" y="17982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5"/>
          <p:cNvSpPr/>
          <p:nvPr/>
        </p:nvSpPr>
        <p:spPr>
          <a:xfrm>
            <a:off x="4197541" y="8977558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89913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6"/>
          <p:cNvSpPr/>
          <p:nvPr/>
        </p:nvSpPr>
        <p:spPr>
          <a:xfrm>
            <a:off x="4287454" y="881057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69" h="462915">
                <a:moveTo>
                  <a:pt x="102758" y="0"/>
                </a:moveTo>
                <a:lnTo>
                  <a:pt x="0" y="166982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7"/>
          <p:cNvSpPr/>
          <p:nvPr/>
        </p:nvSpPr>
        <p:spPr>
          <a:xfrm>
            <a:off x="3927802" y="882342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18"/>
          <p:cNvSpPr/>
          <p:nvPr/>
        </p:nvSpPr>
        <p:spPr>
          <a:xfrm>
            <a:off x="4017715" y="8874798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19"/>
          <p:cNvSpPr/>
          <p:nvPr/>
        </p:nvSpPr>
        <p:spPr>
          <a:xfrm>
            <a:off x="4107629" y="909316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0"/>
          <p:cNvSpPr/>
          <p:nvPr/>
        </p:nvSpPr>
        <p:spPr>
          <a:xfrm>
            <a:off x="4197542" y="897755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1"/>
          <p:cNvSpPr/>
          <p:nvPr/>
        </p:nvSpPr>
        <p:spPr>
          <a:xfrm>
            <a:off x="4287456" y="8810576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69" h="167004">
                <a:moveTo>
                  <a:pt x="0" y="16698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2"/>
          <p:cNvSpPr/>
          <p:nvPr/>
        </p:nvSpPr>
        <p:spPr>
          <a:xfrm>
            <a:off x="3927803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3"/>
          <p:cNvSpPr/>
          <p:nvPr/>
        </p:nvSpPr>
        <p:spPr>
          <a:xfrm>
            <a:off x="3927802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4"/>
          <p:cNvSpPr/>
          <p:nvPr/>
        </p:nvSpPr>
        <p:spPr>
          <a:xfrm>
            <a:off x="3927801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89913" y="0"/>
                </a:moveTo>
                <a:lnTo>
                  <a:pt x="0" y="166982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5"/>
          <p:cNvSpPr/>
          <p:nvPr/>
        </p:nvSpPr>
        <p:spPr>
          <a:xfrm>
            <a:off x="4017714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6"/>
          <p:cNvSpPr/>
          <p:nvPr/>
        </p:nvSpPr>
        <p:spPr>
          <a:xfrm>
            <a:off x="4107628" y="9478505"/>
            <a:ext cx="90170" cy="275590"/>
          </a:xfrm>
          <a:custGeom>
            <a:avLst/>
            <a:gdLst/>
            <a:ahLst/>
            <a:cxnLst/>
            <a:rect l="l" t="t" r="r" b="b"/>
            <a:pathLst>
              <a:path w="90169" h="275590">
                <a:moveTo>
                  <a:pt x="0" y="0"/>
                </a:moveTo>
                <a:lnTo>
                  <a:pt x="0" y="275095"/>
                </a:lnTo>
                <a:lnTo>
                  <a:pt x="89913" y="275095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7"/>
          <p:cNvSpPr/>
          <p:nvPr/>
        </p:nvSpPr>
        <p:spPr>
          <a:xfrm>
            <a:off x="4197541" y="9491350"/>
            <a:ext cx="90170" cy="262255"/>
          </a:xfrm>
          <a:custGeom>
            <a:avLst/>
            <a:gdLst/>
            <a:ahLst/>
            <a:cxnLst/>
            <a:rect l="l" t="t" r="r" b="b"/>
            <a:pathLst>
              <a:path w="90169" h="262254">
                <a:moveTo>
                  <a:pt x="0" y="0"/>
                </a:moveTo>
                <a:lnTo>
                  <a:pt x="0" y="262250"/>
                </a:lnTo>
                <a:lnTo>
                  <a:pt x="89913" y="262250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28"/>
          <p:cNvSpPr/>
          <p:nvPr/>
        </p:nvSpPr>
        <p:spPr>
          <a:xfrm>
            <a:off x="4287455" y="9504194"/>
            <a:ext cx="76835" cy="249554"/>
          </a:xfrm>
          <a:custGeom>
            <a:avLst/>
            <a:gdLst/>
            <a:ahLst/>
            <a:cxnLst/>
            <a:rect l="l" t="t" r="r" b="b"/>
            <a:pathLst>
              <a:path w="76835" h="249554">
                <a:moveTo>
                  <a:pt x="0" y="0"/>
                </a:moveTo>
                <a:lnTo>
                  <a:pt x="0" y="249405"/>
                </a:lnTo>
                <a:lnTo>
                  <a:pt x="76740" y="24940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29"/>
          <p:cNvSpPr/>
          <p:nvPr/>
        </p:nvSpPr>
        <p:spPr>
          <a:xfrm>
            <a:off x="3927802" y="937574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0"/>
          <p:cNvSpPr/>
          <p:nvPr/>
        </p:nvSpPr>
        <p:spPr>
          <a:xfrm>
            <a:off x="4017715" y="937574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1"/>
          <p:cNvSpPr/>
          <p:nvPr/>
        </p:nvSpPr>
        <p:spPr>
          <a:xfrm>
            <a:off x="4107629" y="947850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2"/>
          <p:cNvSpPr/>
          <p:nvPr/>
        </p:nvSpPr>
        <p:spPr>
          <a:xfrm>
            <a:off x="4197542" y="9491350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3"/>
          <p:cNvSpPr/>
          <p:nvPr/>
        </p:nvSpPr>
        <p:spPr>
          <a:xfrm>
            <a:off x="4287457" y="9504193"/>
            <a:ext cx="76835" cy="249554"/>
          </a:xfrm>
          <a:custGeom>
            <a:avLst/>
            <a:gdLst/>
            <a:ahLst/>
            <a:cxnLst/>
            <a:rect l="l" t="t" r="r" b="b"/>
            <a:pathLst>
              <a:path w="76835" h="249554">
                <a:moveTo>
                  <a:pt x="0" y="0"/>
                </a:moveTo>
                <a:lnTo>
                  <a:pt x="76740" y="2494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4"/>
          <p:cNvSpPr/>
          <p:nvPr/>
        </p:nvSpPr>
        <p:spPr>
          <a:xfrm>
            <a:off x="3927803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5"/>
          <p:cNvSpPr/>
          <p:nvPr/>
        </p:nvSpPr>
        <p:spPr>
          <a:xfrm>
            <a:off x="3927802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6"/>
          <p:cNvSpPr txBox="1"/>
          <p:nvPr/>
        </p:nvSpPr>
        <p:spPr>
          <a:xfrm>
            <a:off x="4480272" y="2363573"/>
            <a:ext cx="2197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g5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39" name="object 637"/>
          <p:cNvSpPr/>
          <p:nvPr/>
        </p:nvSpPr>
        <p:spPr>
          <a:xfrm>
            <a:off x="4762713" y="2593697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39" h="462914">
                <a:moveTo>
                  <a:pt x="0" y="462412"/>
                </a:moveTo>
                <a:lnTo>
                  <a:pt x="192671" y="462412"/>
                </a:lnTo>
                <a:lnTo>
                  <a:pt x="19267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38"/>
          <p:cNvSpPr/>
          <p:nvPr/>
        </p:nvSpPr>
        <p:spPr>
          <a:xfrm>
            <a:off x="4492971" y="2593697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39" h="462914">
                <a:moveTo>
                  <a:pt x="0" y="462412"/>
                </a:moveTo>
                <a:lnTo>
                  <a:pt x="179828" y="462412"/>
                </a:lnTo>
                <a:lnTo>
                  <a:pt x="17982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39"/>
          <p:cNvSpPr/>
          <p:nvPr/>
        </p:nvSpPr>
        <p:spPr>
          <a:xfrm>
            <a:off x="4492971" y="2619386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69" h="436880">
                <a:moveTo>
                  <a:pt x="89913" y="0"/>
                </a:moveTo>
                <a:lnTo>
                  <a:pt x="0" y="321119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0"/>
          <p:cNvSpPr/>
          <p:nvPr/>
        </p:nvSpPr>
        <p:spPr>
          <a:xfrm>
            <a:off x="4582884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4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1"/>
          <p:cNvSpPr/>
          <p:nvPr/>
        </p:nvSpPr>
        <p:spPr>
          <a:xfrm>
            <a:off x="467279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2"/>
          <p:cNvSpPr/>
          <p:nvPr/>
        </p:nvSpPr>
        <p:spPr>
          <a:xfrm>
            <a:off x="4762713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3"/>
          <p:cNvSpPr/>
          <p:nvPr/>
        </p:nvSpPr>
        <p:spPr>
          <a:xfrm>
            <a:off x="4852626" y="2914817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69" h="141605">
                <a:moveTo>
                  <a:pt x="102758" y="0"/>
                </a:moveTo>
                <a:lnTo>
                  <a:pt x="0" y="141292"/>
                </a:lnTo>
                <a:lnTo>
                  <a:pt x="102758" y="14129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4"/>
          <p:cNvSpPr/>
          <p:nvPr/>
        </p:nvSpPr>
        <p:spPr>
          <a:xfrm>
            <a:off x="4492972" y="261938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10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5"/>
          <p:cNvSpPr/>
          <p:nvPr/>
        </p:nvSpPr>
        <p:spPr>
          <a:xfrm>
            <a:off x="4582886" y="2593694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6"/>
          <p:cNvSpPr/>
          <p:nvPr/>
        </p:nvSpPr>
        <p:spPr>
          <a:xfrm>
            <a:off x="4672799" y="259369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7"/>
          <p:cNvSpPr/>
          <p:nvPr/>
        </p:nvSpPr>
        <p:spPr>
          <a:xfrm>
            <a:off x="4762713" y="2593695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89913" y="46241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48"/>
          <p:cNvSpPr/>
          <p:nvPr/>
        </p:nvSpPr>
        <p:spPr>
          <a:xfrm>
            <a:off x="4852627" y="2914815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69" h="141605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49"/>
          <p:cNvSpPr/>
          <p:nvPr/>
        </p:nvSpPr>
        <p:spPr>
          <a:xfrm>
            <a:off x="4492973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0"/>
          <p:cNvSpPr/>
          <p:nvPr/>
        </p:nvSpPr>
        <p:spPr>
          <a:xfrm>
            <a:off x="4492972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1"/>
          <p:cNvSpPr/>
          <p:nvPr/>
        </p:nvSpPr>
        <p:spPr>
          <a:xfrm>
            <a:off x="4492971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30827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2"/>
          <p:cNvSpPr/>
          <p:nvPr/>
        </p:nvSpPr>
        <p:spPr>
          <a:xfrm>
            <a:off x="458288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3"/>
          <p:cNvSpPr/>
          <p:nvPr/>
        </p:nvSpPr>
        <p:spPr>
          <a:xfrm>
            <a:off x="4672799" y="3223091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4"/>
          <p:cNvSpPr/>
          <p:nvPr/>
        </p:nvSpPr>
        <p:spPr>
          <a:xfrm>
            <a:off x="4762713" y="331300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5"/>
          <p:cNvSpPr/>
          <p:nvPr/>
        </p:nvSpPr>
        <p:spPr>
          <a:xfrm>
            <a:off x="4852626" y="359558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6"/>
          <p:cNvSpPr/>
          <p:nvPr/>
        </p:nvSpPr>
        <p:spPr>
          <a:xfrm>
            <a:off x="4492972" y="3158865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10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7"/>
          <p:cNvSpPr/>
          <p:nvPr/>
        </p:nvSpPr>
        <p:spPr>
          <a:xfrm>
            <a:off x="4582886" y="315886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69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58"/>
          <p:cNvSpPr/>
          <p:nvPr/>
        </p:nvSpPr>
        <p:spPr>
          <a:xfrm>
            <a:off x="4672799" y="322308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59"/>
          <p:cNvSpPr/>
          <p:nvPr/>
        </p:nvSpPr>
        <p:spPr>
          <a:xfrm>
            <a:off x="4762713" y="331300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69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0"/>
          <p:cNvSpPr/>
          <p:nvPr/>
        </p:nvSpPr>
        <p:spPr>
          <a:xfrm>
            <a:off x="4852627" y="359558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69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1"/>
          <p:cNvSpPr/>
          <p:nvPr/>
        </p:nvSpPr>
        <p:spPr>
          <a:xfrm>
            <a:off x="4492973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2"/>
          <p:cNvSpPr/>
          <p:nvPr/>
        </p:nvSpPr>
        <p:spPr>
          <a:xfrm>
            <a:off x="4492972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3"/>
          <p:cNvSpPr/>
          <p:nvPr/>
        </p:nvSpPr>
        <p:spPr>
          <a:xfrm>
            <a:off x="4492971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1560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4"/>
          <p:cNvSpPr/>
          <p:nvPr/>
        </p:nvSpPr>
        <p:spPr>
          <a:xfrm>
            <a:off x="4582884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4" y="462413"/>
                </a:lnTo>
                <a:lnTo>
                  <a:pt x="89914" y="6422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5"/>
          <p:cNvSpPr/>
          <p:nvPr/>
        </p:nvSpPr>
        <p:spPr>
          <a:xfrm>
            <a:off x="4672799" y="3788262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6"/>
          <p:cNvSpPr/>
          <p:nvPr/>
        </p:nvSpPr>
        <p:spPr>
          <a:xfrm>
            <a:off x="4762713" y="4058004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0" y="128447"/>
                </a:lnTo>
                <a:lnTo>
                  <a:pt x="89913" y="128447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7"/>
          <p:cNvSpPr/>
          <p:nvPr/>
        </p:nvSpPr>
        <p:spPr>
          <a:xfrm>
            <a:off x="4852626" y="4147917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68"/>
          <p:cNvSpPr/>
          <p:nvPr/>
        </p:nvSpPr>
        <p:spPr>
          <a:xfrm>
            <a:off x="4492972" y="372403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69"/>
          <p:cNvSpPr/>
          <p:nvPr/>
        </p:nvSpPr>
        <p:spPr>
          <a:xfrm>
            <a:off x="4582886" y="3724037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0"/>
          <p:cNvSpPr/>
          <p:nvPr/>
        </p:nvSpPr>
        <p:spPr>
          <a:xfrm>
            <a:off x="4672799" y="378826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1"/>
          <p:cNvSpPr/>
          <p:nvPr/>
        </p:nvSpPr>
        <p:spPr>
          <a:xfrm>
            <a:off x="4762713" y="405800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2"/>
          <p:cNvSpPr/>
          <p:nvPr/>
        </p:nvSpPr>
        <p:spPr>
          <a:xfrm>
            <a:off x="4852627" y="4147916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3"/>
          <p:cNvSpPr/>
          <p:nvPr/>
        </p:nvSpPr>
        <p:spPr>
          <a:xfrm>
            <a:off x="4492973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4"/>
          <p:cNvSpPr/>
          <p:nvPr/>
        </p:nvSpPr>
        <p:spPr>
          <a:xfrm>
            <a:off x="4582885" y="4289210"/>
            <a:ext cx="372745" cy="462915"/>
          </a:xfrm>
          <a:custGeom>
            <a:avLst/>
            <a:gdLst/>
            <a:ahLst/>
            <a:cxnLst/>
            <a:rect l="l" t="t" r="r" b="b"/>
            <a:pathLst>
              <a:path w="372744" h="462914">
                <a:moveTo>
                  <a:pt x="0" y="462412"/>
                </a:moveTo>
                <a:lnTo>
                  <a:pt x="372499" y="462412"/>
                </a:lnTo>
                <a:lnTo>
                  <a:pt x="372499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5"/>
          <p:cNvSpPr/>
          <p:nvPr/>
        </p:nvSpPr>
        <p:spPr>
          <a:xfrm>
            <a:off x="4492971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6"/>
          <p:cNvSpPr/>
          <p:nvPr/>
        </p:nvSpPr>
        <p:spPr>
          <a:xfrm>
            <a:off x="4582884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7"/>
          <p:cNvSpPr/>
          <p:nvPr/>
        </p:nvSpPr>
        <p:spPr>
          <a:xfrm>
            <a:off x="4672799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78"/>
          <p:cNvSpPr/>
          <p:nvPr/>
        </p:nvSpPr>
        <p:spPr>
          <a:xfrm>
            <a:off x="4762713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79"/>
          <p:cNvSpPr/>
          <p:nvPr/>
        </p:nvSpPr>
        <p:spPr>
          <a:xfrm>
            <a:off x="4852626" y="4404813"/>
            <a:ext cx="102870" cy="347345"/>
          </a:xfrm>
          <a:custGeom>
            <a:avLst/>
            <a:gdLst/>
            <a:ahLst/>
            <a:cxnLst/>
            <a:rect l="l" t="t" r="r" b="b"/>
            <a:pathLst>
              <a:path w="102869" h="347345">
                <a:moveTo>
                  <a:pt x="0" y="0"/>
                </a:moveTo>
                <a:lnTo>
                  <a:pt x="0" y="346809"/>
                </a:lnTo>
                <a:lnTo>
                  <a:pt x="102758" y="34680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0"/>
          <p:cNvSpPr/>
          <p:nvPr/>
        </p:nvSpPr>
        <p:spPr>
          <a:xfrm>
            <a:off x="4492972" y="4289207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1"/>
          <p:cNvSpPr/>
          <p:nvPr/>
        </p:nvSpPr>
        <p:spPr>
          <a:xfrm>
            <a:off x="4582886" y="428920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2"/>
          <p:cNvSpPr/>
          <p:nvPr/>
        </p:nvSpPr>
        <p:spPr>
          <a:xfrm>
            <a:off x="4672799" y="428920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3"/>
          <p:cNvSpPr/>
          <p:nvPr/>
        </p:nvSpPr>
        <p:spPr>
          <a:xfrm>
            <a:off x="4762713" y="4289208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4"/>
          <p:cNvSpPr/>
          <p:nvPr/>
        </p:nvSpPr>
        <p:spPr>
          <a:xfrm>
            <a:off x="4852627" y="4404811"/>
            <a:ext cx="102870" cy="347345"/>
          </a:xfrm>
          <a:custGeom>
            <a:avLst/>
            <a:gdLst/>
            <a:ahLst/>
            <a:cxnLst/>
            <a:rect l="l" t="t" r="r" b="b"/>
            <a:pathLst>
              <a:path w="102869" h="347345">
                <a:moveTo>
                  <a:pt x="0" y="0"/>
                </a:moveTo>
                <a:lnTo>
                  <a:pt x="102758" y="34680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5"/>
          <p:cNvSpPr/>
          <p:nvPr/>
        </p:nvSpPr>
        <p:spPr>
          <a:xfrm>
            <a:off x="4492973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6"/>
          <p:cNvSpPr/>
          <p:nvPr/>
        </p:nvSpPr>
        <p:spPr>
          <a:xfrm>
            <a:off x="4492972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7"/>
          <p:cNvSpPr/>
          <p:nvPr/>
        </p:nvSpPr>
        <p:spPr>
          <a:xfrm>
            <a:off x="4492971" y="4867224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89913" y="0"/>
                </a:moveTo>
                <a:lnTo>
                  <a:pt x="0" y="256895"/>
                </a:lnTo>
                <a:lnTo>
                  <a:pt x="0" y="449568"/>
                </a:lnTo>
                <a:lnTo>
                  <a:pt x="89913" y="4495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88"/>
          <p:cNvSpPr/>
          <p:nvPr/>
        </p:nvSpPr>
        <p:spPr>
          <a:xfrm>
            <a:off x="4582884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4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4" y="46241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89"/>
          <p:cNvSpPr/>
          <p:nvPr/>
        </p:nvSpPr>
        <p:spPr>
          <a:xfrm>
            <a:off x="4672799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0"/>
          <p:cNvSpPr/>
          <p:nvPr/>
        </p:nvSpPr>
        <p:spPr>
          <a:xfrm>
            <a:off x="4762713" y="4867224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0" y="449568"/>
                </a:lnTo>
                <a:lnTo>
                  <a:pt x="89913" y="4495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1"/>
          <p:cNvSpPr/>
          <p:nvPr/>
        </p:nvSpPr>
        <p:spPr>
          <a:xfrm>
            <a:off x="4852626" y="5098430"/>
            <a:ext cx="102870" cy="218440"/>
          </a:xfrm>
          <a:custGeom>
            <a:avLst/>
            <a:gdLst/>
            <a:ahLst/>
            <a:cxnLst/>
            <a:rect l="l" t="t" r="r" b="b"/>
            <a:pathLst>
              <a:path w="102869" h="218439">
                <a:moveTo>
                  <a:pt x="102758" y="0"/>
                </a:moveTo>
                <a:lnTo>
                  <a:pt x="0" y="218362"/>
                </a:lnTo>
                <a:lnTo>
                  <a:pt x="102758" y="21836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2"/>
          <p:cNvSpPr/>
          <p:nvPr/>
        </p:nvSpPr>
        <p:spPr>
          <a:xfrm>
            <a:off x="4492972" y="4867224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3"/>
          <p:cNvSpPr/>
          <p:nvPr/>
        </p:nvSpPr>
        <p:spPr>
          <a:xfrm>
            <a:off x="4582886" y="485437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4"/>
          <p:cNvSpPr/>
          <p:nvPr/>
        </p:nvSpPr>
        <p:spPr>
          <a:xfrm>
            <a:off x="4672799" y="485437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5"/>
          <p:cNvSpPr/>
          <p:nvPr/>
        </p:nvSpPr>
        <p:spPr>
          <a:xfrm>
            <a:off x="4762713" y="4867223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89913" y="44956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6"/>
          <p:cNvSpPr/>
          <p:nvPr/>
        </p:nvSpPr>
        <p:spPr>
          <a:xfrm>
            <a:off x="4852627" y="5098429"/>
            <a:ext cx="102870" cy="218440"/>
          </a:xfrm>
          <a:custGeom>
            <a:avLst/>
            <a:gdLst/>
            <a:ahLst/>
            <a:cxnLst/>
            <a:rect l="l" t="t" r="r" b="b"/>
            <a:pathLst>
              <a:path w="102869" h="218439">
                <a:moveTo>
                  <a:pt x="0" y="21836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7"/>
          <p:cNvSpPr/>
          <p:nvPr/>
        </p:nvSpPr>
        <p:spPr>
          <a:xfrm>
            <a:off x="4492973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698"/>
          <p:cNvSpPr/>
          <p:nvPr/>
        </p:nvSpPr>
        <p:spPr>
          <a:xfrm>
            <a:off x="4492972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699"/>
          <p:cNvSpPr/>
          <p:nvPr/>
        </p:nvSpPr>
        <p:spPr>
          <a:xfrm>
            <a:off x="4492971" y="572782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89913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0"/>
          <p:cNvSpPr/>
          <p:nvPr/>
        </p:nvSpPr>
        <p:spPr>
          <a:xfrm>
            <a:off x="4582884" y="572782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0" y="154137"/>
                </a:lnTo>
                <a:lnTo>
                  <a:pt x="89914" y="154137"/>
                </a:lnTo>
                <a:lnTo>
                  <a:pt x="89914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1"/>
          <p:cNvSpPr/>
          <p:nvPr/>
        </p:nvSpPr>
        <p:spPr>
          <a:xfrm>
            <a:off x="4672799" y="566360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89913" y="0"/>
                </a:moveTo>
                <a:lnTo>
                  <a:pt x="0" y="77068"/>
                </a:ln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2"/>
          <p:cNvSpPr/>
          <p:nvPr/>
        </p:nvSpPr>
        <p:spPr>
          <a:xfrm>
            <a:off x="4762713" y="5560843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10">
                <a:moveTo>
                  <a:pt x="89913" y="0"/>
                </a:moveTo>
                <a:lnTo>
                  <a:pt x="0" y="102758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3"/>
          <p:cNvSpPr/>
          <p:nvPr/>
        </p:nvSpPr>
        <p:spPr>
          <a:xfrm>
            <a:off x="4852626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69" h="462914">
                <a:moveTo>
                  <a:pt x="102758" y="0"/>
                </a:moveTo>
                <a:lnTo>
                  <a:pt x="0" y="141292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4"/>
          <p:cNvSpPr/>
          <p:nvPr/>
        </p:nvSpPr>
        <p:spPr>
          <a:xfrm>
            <a:off x="4492972" y="572782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5"/>
          <p:cNvSpPr/>
          <p:nvPr/>
        </p:nvSpPr>
        <p:spPr>
          <a:xfrm>
            <a:off x="4582886" y="572782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6"/>
          <p:cNvSpPr/>
          <p:nvPr/>
        </p:nvSpPr>
        <p:spPr>
          <a:xfrm>
            <a:off x="4672799" y="566360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7"/>
          <p:cNvSpPr/>
          <p:nvPr/>
        </p:nvSpPr>
        <p:spPr>
          <a:xfrm>
            <a:off x="4762713" y="5560842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08"/>
          <p:cNvSpPr/>
          <p:nvPr/>
        </p:nvSpPr>
        <p:spPr>
          <a:xfrm>
            <a:off x="4852627" y="5419550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69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09"/>
          <p:cNvSpPr/>
          <p:nvPr/>
        </p:nvSpPr>
        <p:spPr>
          <a:xfrm>
            <a:off x="4492973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0"/>
          <p:cNvSpPr/>
          <p:nvPr/>
        </p:nvSpPr>
        <p:spPr>
          <a:xfrm>
            <a:off x="4492972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1"/>
          <p:cNvSpPr/>
          <p:nvPr/>
        </p:nvSpPr>
        <p:spPr>
          <a:xfrm>
            <a:off x="4492971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2"/>
          <p:cNvSpPr/>
          <p:nvPr/>
        </p:nvSpPr>
        <p:spPr>
          <a:xfrm>
            <a:off x="4582884" y="6010411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69" h="436879">
                <a:moveTo>
                  <a:pt x="0" y="0"/>
                </a:moveTo>
                <a:lnTo>
                  <a:pt x="0" y="436722"/>
                </a:lnTo>
                <a:lnTo>
                  <a:pt x="89914" y="436722"/>
                </a:lnTo>
                <a:lnTo>
                  <a:pt x="89914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3"/>
          <p:cNvSpPr/>
          <p:nvPr/>
        </p:nvSpPr>
        <p:spPr>
          <a:xfrm>
            <a:off x="4672799" y="6048945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4"/>
          <p:cNvSpPr/>
          <p:nvPr/>
        </p:nvSpPr>
        <p:spPr>
          <a:xfrm>
            <a:off x="4762713" y="630584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5"/>
          <p:cNvSpPr/>
          <p:nvPr/>
        </p:nvSpPr>
        <p:spPr>
          <a:xfrm>
            <a:off x="4852626" y="6370064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102758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6"/>
          <p:cNvSpPr/>
          <p:nvPr/>
        </p:nvSpPr>
        <p:spPr>
          <a:xfrm>
            <a:off x="4492972" y="5984720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7"/>
          <p:cNvSpPr/>
          <p:nvPr/>
        </p:nvSpPr>
        <p:spPr>
          <a:xfrm>
            <a:off x="4582886" y="6010410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18"/>
          <p:cNvSpPr/>
          <p:nvPr/>
        </p:nvSpPr>
        <p:spPr>
          <a:xfrm>
            <a:off x="4672799" y="604894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19"/>
          <p:cNvSpPr/>
          <p:nvPr/>
        </p:nvSpPr>
        <p:spPr>
          <a:xfrm>
            <a:off x="4762713" y="630584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0"/>
          <p:cNvSpPr/>
          <p:nvPr/>
        </p:nvSpPr>
        <p:spPr>
          <a:xfrm>
            <a:off x="4852627" y="6370064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69" h="77470">
                <a:moveTo>
                  <a:pt x="0" y="77068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1"/>
          <p:cNvSpPr/>
          <p:nvPr/>
        </p:nvSpPr>
        <p:spPr>
          <a:xfrm>
            <a:off x="4492973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2"/>
          <p:cNvSpPr/>
          <p:nvPr/>
        </p:nvSpPr>
        <p:spPr>
          <a:xfrm>
            <a:off x="4492972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3"/>
          <p:cNvSpPr/>
          <p:nvPr/>
        </p:nvSpPr>
        <p:spPr>
          <a:xfrm>
            <a:off x="4492971" y="6614116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89913" y="0"/>
                </a:moveTo>
                <a:lnTo>
                  <a:pt x="0" y="128447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4"/>
          <p:cNvSpPr/>
          <p:nvPr/>
        </p:nvSpPr>
        <p:spPr>
          <a:xfrm>
            <a:off x="458288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4" y="0"/>
                </a:moveTo>
                <a:lnTo>
                  <a:pt x="0" y="64223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5"/>
          <p:cNvSpPr/>
          <p:nvPr/>
        </p:nvSpPr>
        <p:spPr>
          <a:xfrm>
            <a:off x="4672799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6"/>
          <p:cNvSpPr/>
          <p:nvPr/>
        </p:nvSpPr>
        <p:spPr>
          <a:xfrm>
            <a:off x="4762713" y="6562737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7"/>
          <p:cNvSpPr/>
          <p:nvPr/>
        </p:nvSpPr>
        <p:spPr>
          <a:xfrm>
            <a:off x="4852626" y="6768255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69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28"/>
          <p:cNvSpPr/>
          <p:nvPr/>
        </p:nvSpPr>
        <p:spPr>
          <a:xfrm>
            <a:off x="4492972" y="661411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29"/>
          <p:cNvSpPr/>
          <p:nvPr/>
        </p:nvSpPr>
        <p:spPr>
          <a:xfrm>
            <a:off x="4582886" y="6549892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0"/>
          <p:cNvSpPr/>
          <p:nvPr/>
        </p:nvSpPr>
        <p:spPr>
          <a:xfrm>
            <a:off x="4672799" y="654989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1"/>
          <p:cNvSpPr/>
          <p:nvPr/>
        </p:nvSpPr>
        <p:spPr>
          <a:xfrm>
            <a:off x="4762713" y="656273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2"/>
          <p:cNvSpPr/>
          <p:nvPr/>
        </p:nvSpPr>
        <p:spPr>
          <a:xfrm>
            <a:off x="4852627" y="6768253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69" h="244475">
                <a:moveTo>
                  <a:pt x="0" y="0"/>
                </a:moveTo>
                <a:lnTo>
                  <a:pt x="102758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3"/>
          <p:cNvSpPr/>
          <p:nvPr/>
        </p:nvSpPr>
        <p:spPr>
          <a:xfrm>
            <a:off x="4492973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4"/>
          <p:cNvSpPr/>
          <p:nvPr/>
        </p:nvSpPr>
        <p:spPr>
          <a:xfrm>
            <a:off x="4492972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5"/>
          <p:cNvSpPr/>
          <p:nvPr/>
        </p:nvSpPr>
        <p:spPr>
          <a:xfrm>
            <a:off x="4492971" y="733342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89913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6"/>
          <p:cNvSpPr/>
          <p:nvPr/>
        </p:nvSpPr>
        <p:spPr>
          <a:xfrm>
            <a:off x="458288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4" y="0"/>
                </a:moveTo>
                <a:lnTo>
                  <a:pt x="0" y="218361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7"/>
          <p:cNvSpPr/>
          <p:nvPr/>
        </p:nvSpPr>
        <p:spPr>
          <a:xfrm>
            <a:off x="4672799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38"/>
          <p:cNvSpPr/>
          <p:nvPr/>
        </p:nvSpPr>
        <p:spPr>
          <a:xfrm>
            <a:off x="4762713" y="7192132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69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39"/>
          <p:cNvSpPr/>
          <p:nvPr/>
        </p:nvSpPr>
        <p:spPr>
          <a:xfrm>
            <a:off x="4852626" y="7269200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69" h="308609">
                <a:moveTo>
                  <a:pt x="102758" y="0"/>
                </a:moveTo>
                <a:lnTo>
                  <a:pt x="0" y="244050"/>
                </a:lnTo>
                <a:lnTo>
                  <a:pt x="0" y="308274"/>
                </a:lnTo>
                <a:lnTo>
                  <a:pt x="102758" y="308274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0"/>
          <p:cNvSpPr/>
          <p:nvPr/>
        </p:nvSpPr>
        <p:spPr>
          <a:xfrm>
            <a:off x="4492972" y="7333424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1"/>
          <p:cNvSpPr/>
          <p:nvPr/>
        </p:nvSpPr>
        <p:spPr>
          <a:xfrm>
            <a:off x="4582886" y="7115062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2"/>
          <p:cNvSpPr/>
          <p:nvPr/>
        </p:nvSpPr>
        <p:spPr>
          <a:xfrm>
            <a:off x="4672799" y="711506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3"/>
          <p:cNvSpPr/>
          <p:nvPr/>
        </p:nvSpPr>
        <p:spPr>
          <a:xfrm>
            <a:off x="4762713" y="7192130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4"/>
          <p:cNvSpPr/>
          <p:nvPr/>
        </p:nvSpPr>
        <p:spPr>
          <a:xfrm>
            <a:off x="4852627" y="7269200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69" h="244475">
                <a:moveTo>
                  <a:pt x="0" y="24405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5"/>
          <p:cNvSpPr/>
          <p:nvPr/>
        </p:nvSpPr>
        <p:spPr>
          <a:xfrm>
            <a:off x="4492973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6"/>
          <p:cNvSpPr/>
          <p:nvPr/>
        </p:nvSpPr>
        <p:spPr>
          <a:xfrm>
            <a:off x="449297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7"/>
          <p:cNvSpPr/>
          <p:nvPr/>
        </p:nvSpPr>
        <p:spPr>
          <a:xfrm>
            <a:off x="4492971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89913" y="0"/>
                </a:moveTo>
                <a:lnTo>
                  <a:pt x="0" y="295431"/>
                </a:lnTo>
                <a:lnTo>
                  <a:pt x="89913" y="29543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48"/>
          <p:cNvSpPr/>
          <p:nvPr/>
        </p:nvSpPr>
        <p:spPr>
          <a:xfrm>
            <a:off x="4582884" y="769307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89914" y="0"/>
                </a:moveTo>
                <a:lnTo>
                  <a:pt x="0" y="154137"/>
                </a:lnTo>
                <a:lnTo>
                  <a:pt x="0" y="449568"/>
                </a:lnTo>
                <a:lnTo>
                  <a:pt x="89914" y="449568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49"/>
          <p:cNvSpPr/>
          <p:nvPr/>
        </p:nvSpPr>
        <p:spPr>
          <a:xfrm>
            <a:off x="4672799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0"/>
          <p:cNvSpPr/>
          <p:nvPr/>
        </p:nvSpPr>
        <p:spPr>
          <a:xfrm>
            <a:off x="476271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1"/>
          <p:cNvSpPr/>
          <p:nvPr/>
        </p:nvSpPr>
        <p:spPr>
          <a:xfrm>
            <a:off x="4852626" y="7693078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69" h="449579">
                <a:moveTo>
                  <a:pt x="0" y="0"/>
                </a:moveTo>
                <a:lnTo>
                  <a:pt x="0" y="449568"/>
                </a:lnTo>
                <a:lnTo>
                  <a:pt x="102758" y="449568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2"/>
          <p:cNvSpPr/>
          <p:nvPr/>
        </p:nvSpPr>
        <p:spPr>
          <a:xfrm>
            <a:off x="4492972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3"/>
          <p:cNvSpPr/>
          <p:nvPr/>
        </p:nvSpPr>
        <p:spPr>
          <a:xfrm>
            <a:off x="4582886" y="7693078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4"/>
          <p:cNvSpPr/>
          <p:nvPr/>
        </p:nvSpPr>
        <p:spPr>
          <a:xfrm>
            <a:off x="4672799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5"/>
          <p:cNvSpPr/>
          <p:nvPr/>
        </p:nvSpPr>
        <p:spPr>
          <a:xfrm>
            <a:off x="4762713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6"/>
          <p:cNvSpPr/>
          <p:nvPr/>
        </p:nvSpPr>
        <p:spPr>
          <a:xfrm>
            <a:off x="4852627" y="7693077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7"/>
          <p:cNvSpPr/>
          <p:nvPr/>
        </p:nvSpPr>
        <p:spPr>
          <a:xfrm>
            <a:off x="4492973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58"/>
          <p:cNvSpPr/>
          <p:nvPr/>
        </p:nvSpPr>
        <p:spPr>
          <a:xfrm>
            <a:off x="4492972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59"/>
          <p:cNvSpPr/>
          <p:nvPr/>
        </p:nvSpPr>
        <p:spPr>
          <a:xfrm>
            <a:off x="4492971" y="845092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0"/>
          <p:cNvSpPr/>
          <p:nvPr/>
        </p:nvSpPr>
        <p:spPr>
          <a:xfrm>
            <a:off x="458288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4" y="0"/>
                </a:moveTo>
                <a:lnTo>
                  <a:pt x="0" y="205516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1"/>
          <p:cNvSpPr/>
          <p:nvPr/>
        </p:nvSpPr>
        <p:spPr>
          <a:xfrm>
            <a:off x="467279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2"/>
          <p:cNvSpPr/>
          <p:nvPr/>
        </p:nvSpPr>
        <p:spPr>
          <a:xfrm>
            <a:off x="4762713" y="8309629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69" h="398779">
                <a:moveTo>
                  <a:pt x="89913" y="0"/>
                </a:moveTo>
                <a:lnTo>
                  <a:pt x="0" y="12844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3"/>
          <p:cNvSpPr/>
          <p:nvPr/>
        </p:nvSpPr>
        <p:spPr>
          <a:xfrm>
            <a:off x="4852626" y="8309629"/>
            <a:ext cx="102870" cy="398780"/>
          </a:xfrm>
          <a:custGeom>
            <a:avLst/>
            <a:gdLst/>
            <a:ahLst/>
            <a:cxnLst/>
            <a:rect l="l" t="t" r="r" b="b"/>
            <a:pathLst>
              <a:path w="102869" h="398779">
                <a:moveTo>
                  <a:pt x="0" y="0"/>
                </a:moveTo>
                <a:lnTo>
                  <a:pt x="0" y="398188"/>
                </a:lnTo>
                <a:lnTo>
                  <a:pt x="102758" y="398188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4"/>
          <p:cNvSpPr/>
          <p:nvPr/>
        </p:nvSpPr>
        <p:spPr>
          <a:xfrm>
            <a:off x="4492972" y="8450921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5"/>
          <p:cNvSpPr/>
          <p:nvPr/>
        </p:nvSpPr>
        <p:spPr>
          <a:xfrm>
            <a:off x="4582886" y="8245404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69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6"/>
          <p:cNvSpPr/>
          <p:nvPr/>
        </p:nvSpPr>
        <p:spPr>
          <a:xfrm>
            <a:off x="4672799" y="824540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7"/>
          <p:cNvSpPr/>
          <p:nvPr/>
        </p:nvSpPr>
        <p:spPr>
          <a:xfrm>
            <a:off x="4762713" y="830962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68"/>
          <p:cNvSpPr/>
          <p:nvPr/>
        </p:nvSpPr>
        <p:spPr>
          <a:xfrm>
            <a:off x="4852627" y="830962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69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69"/>
          <p:cNvSpPr/>
          <p:nvPr/>
        </p:nvSpPr>
        <p:spPr>
          <a:xfrm>
            <a:off x="4492973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0"/>
          <p:cNvSpPr/>
          <p:nvPr/>
        </p:nvSpPr>
        <p:spPr>
          <a:xfrm>
            <a:off x="449297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1"/>
          <p:cNvSpPr/>
          <p:nvPr/>
        </p:nvSpPr>
        <p:spPr>
          <a:xfrm>
            <a:off x="4492971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2"/>
          <p:cNvSpPr/>
          <p:nvPr/>
        </p:nvSpPr>
        <p:spPr>
          <a:xfrm>
            <a:off x="4582884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89914" y="0"/>
                </a:moveTo>
                <a:lnTo>
                  <a:pt x="0" y="102758"/>
                </a:lnTo>
                <a:lnTo>
                  <a:pt x="0" y="423878"/>
                </a:lnTo>
                <a:lnTo>
                  <a:pt x="89914" y="423878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3"/>
          <p:cNvSpPr/>
          <p:nvPr/>
        </p:nvSpPr>
        <p:spPr>
          <a:xfrm>
            <a:off x="4672799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4"/>
          <p:cNvSpPr/>
          <p:nvPr/>
        </p:nvSpPr>
        <p:spPr>
          <a:xfrm>
            <a:off x="4762713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5"/>
          <p:cNvSpPr/>
          <p:nvPr/>
        </p:nvSpPr>
        <p:spPr>
          <a:xfrm>
            <a:off x="4852626" y="8849110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69" h="424179">
                <a:moveTo>
                  <a:pt x="102758" y="0"/>
                </a:moveTo>
                <a:lnTo>
                  <a:pt x="0" y="89913"/>
                </a:lnTo>
                <a:lnTo>
                  <a:pt x="0" y="423878"/>
                </a:lnTo>
                <a:lnTo>
                  <a:pt x="102758" y="42387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6"/>
          <p:cNvSpPr/>
          <p:nvPr/>
        </p:nvSpPr>
        <p:spPr>
          <a:xfrm>
            <a:off x="4492972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7"/>
          <p:cNvSpPr/>
          <p:nvPr/>
        </p:nvSpPr>
        <p:spPr>
          <a:xfrm>
            <a:off x="4582886" y="8849109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78"/>
          <p:cNvSpPr/>
          <p:nvPr/>
        </p:nvSpPr>
        <p:spPr>
          <a:xfrm>
            <a:off x="4672799" y="881057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79"/>
          <p:cNvSpPr/>
          <p:nvPr/>
        </p:nvSpPr>
        <p:spPr>
          <a:xfrm>
            <a:off x="4762713" y="881057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0"/>
          <p:cNvSpPr/>
          <p:nvPr/>
        </p:nvSpPr>
        <p:spPr>
          <a:xfrm>
            <a:off x="4852627" y="884910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69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1"/>
          <p:cNvSpPr/>
          <p:nvPr/>
        </p:nvSpPr>
        <p:spPr>
          <a:xfrm>
            <a:off x="4492973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2"/>
          <p:cNvSpPr/>
          <p:nvPr/>
        </p:nvSpPr>
        <p:spPr>
          <a:xfrm>
            <a:off x="4492972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3"/>
          <p:cNvSpPr/>
          <p:nvPr/>
        </p:nvSpPr>
        <p:spPr>
          <a:xfrm>
            <a:off x="4492971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89913" y="0"/>
                </a:moveTo>
                <a:lnTo>
                  <a:pt x="0" y="244051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4"/>
          <p:cNvSpPr/>
          <p:nvPr/>
        </p:nvSpPr>
        <p:spPr>
          <a:xfrm>
            <a:off x="4582884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0" y="0"/>
                </a:moveTo>
                <a:lnTo>
                  <a:pt x="0" y="377853"/>
                </a:lnTo>
                <a:lnTo>
                  <a:pt x="89914" y="377853"/>
                </a:lnTo>
                <a:lnTo>
                  <a:pt x="89914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5"/>
          <p:cNvSpPr/>
          <p:nvPr/>
        </p:nvSpPr>
        <p:spPr>
          <a:xfrm>
            <a:off x="4672799" y="9478505"/>
            <a:ext cx="90170" cy="275590"/>
          </a:xfrm>
          <a:custGeom>
            <a:avLst/>
            <a:gdLst/>
            <a:ahLst/>
            <a:cxnLst/>
            <a:rect l="l" t="t" r="r" b="b"/>
            <a:pathLst>
              <a:path w="90169" h="275590">
                <a:moveTo>
                  <a:pt x="0" y="0"/>
                </a:moveTo>
                <a:lnTo>
                  <a:pt x="0" y="275095"/>
                </a:lnTo>
                <a:lnTo>
                  <a:pt x="89913" y="275095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6"/>
          <p:cNvSpPr/>
          <p:nvPr/>
        </p:nvSpPr>
        <p:spPr>
          <a:xfrm>
            <a:off x="4762713" y="9632643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0" y="120957"/>
                </a:lnTo>
                <a:lnTo>
                  <a:pt x="60478" y="12095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7"/>
          <p:cNvSpPr/>
          <p:nvPr/>
        </p:nvSpPr>
        <p:spPr>
          <a:xfrm>
            <a:off x="4492972" y="937574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88"/>
          <p:cNvSpPr/>
          <p:nvPr/>
        </p:nvSpPr>
        <p:spPr>
          <a:xfrm>
            <a:off x="4582886" y="937574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89"/>
          <p:cNvSpPr/>
          <p:nvPr/>
        </p:nvSpPr>
        <p:spPr>
          <a:xfrm>
            <a:off x="4672799" y="947850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0"/>
          <p:cNvSpPr/>
          <p:nvPr/>
        </p:nvSpPr>
        <p:spPr>
          <a:xfrm>
            <a:off x="4762713" y="9632642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60479" y="1209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1"/>
          <p:cNvSpPr/>
          <p:nvPr/>
        </p:nvSpPr>
        <p:spPr>
          <a:xfrm>
            <a:off x="4492973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2"/>
          <p:cNvSpPr/>
          <p:nvPr/>
        </p:nvSpPr>
        <p:spPr>
          <a:xfrm>
            <a:off x="4492972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3"/>
          <p:cNvSpPr txBox="1"/>
          <p:nvPr/>
        </p:nvSpPr>
        <p:spPr>
          <a:xfrm>
            <a:off x="5045443" y="2363573"/>
            <a:ext cx="2197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g6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96" name="object 794"/>
          <p:cNvSpPr/>
          <p:nvPr/>
        </p:nvSpPr>
        <p:spPr>
          <a:xfrm>
            <a:off x="5058144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5"/>
          <p:cNvSpPr/>
          <p:nvPr/>
        </p:nvSpPr>
        <p:spPr>
          <a:xfrm>
            <a:off x="5058143" y="2606541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80">
                <a:moveTo>
                  <a:pt x="89913" y="0"/>
                </a:moveTo>
                <a:lnTo>
                  <a:pt x="0" y="295429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6"/>
          <p:cNvSpPr/>
          <p:nvPr/>
        </p:nvSpPr>
        <p:spPr>
          <a:xfrm>
            <a:off x="5148056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7"/>
          <p:cNvSpPr/>
          <p:nvPr/>
        </p:nvSpPr>
        <p:spPr>
          <a:xfrm>
            <a:off x="523796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798"/>
          <p:cNvSpPr/>
          <p:nvPr/>
        </p:nvSpPr>
        <p:spPr>
          <a:xfrm>
            <a:off x="5327883" y="2606541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80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799"/>
          <p:cNvSpPr/>
          <p:nvPr/>
        </p:nvSpPr>
        <p:spPr>
          <a:xfrm>
            <a:off x="5417796" y="294050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5">
                <a:moveTo>
                  <a:pt x="102758" y="0"/>
                </a:moveTo>
                <a:lnTo>
                  <a:pt x="0" y="115603"/>
                </a:lnTo>
                <a:lnTo>
                  <a:pt x="102758" y="11560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0"/>
          <p:cNvSpPr/>
          <p:nvPr/>
        </p:nvSpPr>
        <p:spPr>
          <a:xfrm>
            <a:off x="5058143" y="2606539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1"/>
          <p:cNvSpPr/>
          <p:nvPr/>
        </p:nvSpPr>
        <p:spPr>
          <a:xfrm>
            <a:off x="5148057" y="259369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2"/>
          <p:cNvSpPr/>
          <p:nvPr/>
        </p:nvSpPr>
        <p:spPr>
          <a:xfrm>
            <a:off x="5237970" y="259369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3"/>
          <p:cNvSpPr/>
          <p:nvPr/>
        </p:nvSpPr>
        <p:spPr>
          <a:xfrm>
            <a:off x="5327884" y="2606539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80">
                <a:moveTo>
                  <a:pt x="0" y="0"/>
                </a:moveTo>
                <a:lnTo>
                  <a:pt x="89913" y="44956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4"/>
          <p:cNvSpPr/>
          <p:nvPr/>
        </p:nvSpPr>
        <p:spPr>
          <a:xfrm>
            <a:off x="5417798" y="2940505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5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5"/>
          <p:cNvSpPr/>
          <p:nvPr/>
        </p:nvSpPr>
        <p:spPr>
          <a:xfrm>
            <a:off x="5058144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6"/>
          <p:cNvSpPr/>
          <p:nvPr/>
        </p:nvSpPr>
        <p:spPr>
          <a:xfrm>
            <a:off x="5058144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7"/>
          <p:cNvSpPr/>
          <p:nvPr/>
        </p:nvSpPr>
        <p:spPr>
          <a:xfrm>
            <a:off x="5058143" y="317171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89913" y="0"/>
                </a:moveTo>
                <a:lnTo>
                  <a:pt x="0" y="244050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08"/>
          <p:cNvSpPr/>
          <p:nvPr/>
        </p:nvSpPr>
        <p:spPr>
          <a:xfrm>
            <a:off x="5148056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09"/>
          <p:cNvSpPr/>
          <p:nvPr/>
        </p:nvSpPr>
        <p:spPr>
          <a:xfrm>
            <a:off x="5237969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0"/>
          <p:cNvSpPr/>
          <p:nvPr/>
        </p:nvSpPr>
        <p:spPr>
          <a:xfrm>
            <a:off x="5327883" y="319740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1"/>
          <p:cNvSpPr/>
          <p:nvPr/>
        </p:nvSpPr>
        <p:spPr>
          <a:xfrm>
            <a:off x="5417796" y="3467142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0" y="154137"/>
                </a:lnTo>
                <a:lnTo>
                  <a:pt x="102758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2"/>
          <p:cNvSpPr/>
          <p:nvPr/>
        </p:nvSpPr>
        <p:spPr>
          <a:xfrm>
            <a:off x="5058143" y="3171711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3"/>
          <p:cNvSpPr/>
          <p:nvPr/>
        </p:nvSpPr>
        <p:spPr>
          <a:xfrm>
            <a:off x="5148057" y="3158866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4"/>
          <p:cNvSpPr/>
          <p:nvPr/>
        </p:nvSpPr>
        <p:spPr>
          <a:xfrm>
            <a:off x="5237970" y="315886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5"/>
          <p:cNvSpPr/>
          <p:nvPr/>
        </p:nvSpPr>
        <p:spPr>
          <a:xfrm>
            <a:off x="5327884" y="319740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6"/>
          <p:cNvSpPr/>
          <p:nvPr/>
        </p:nvSpPr>
        <p:spPr>
          <a:xfrm>
            <a:off x="5417798" y="3467142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102758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7"/>
          <p:cNvSpPr/>
          <p:nvPr/>
        </p:nvSpPr>
        <p:spPr>
          <a:xfrm>
            <a:off x="5058144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18"/>
          <p:cNvSpPr/>
          <p:nvPr/>
        </p:nvSpPr>
        <p:spPr>
          <a:xfrm>
            <a:off x="5058144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19"/>
          <p:cNvSpPr/>
          <p:nvPr/>
        </p:nvSpPr>
        <p:spPr>
          <a:xfrm>
            <a:off x="5058143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79828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0"/>
          <p:cNvSpPr/>
          <p:nvPr/>
        </p:nvSpPr>
        <p:spPr>
          <a:xfrm>
            <a:off x="5148056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7706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1"/>
          <p:cNvSpPr/>
          <p:nvPr/>
        </p:nvSpPr>
        <p:spPr>
          <a:xfrm>
            <a:off x="5237969" y="3801108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69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2"/>
          <p:cNvSpPr/>
          <p:nvPr/>
        </p:nvSpPr>
        <p:spPr>
          <a:xfrm>
            <a:off x="5327883" y="396808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3"/>
          <p:cNvSpPr/>
          <p:nvPr/>
        </p:nvSpPr>
        <p:spPr>
          <a:xfrm>
            <a:off x="5417796" y="4096537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4"/>
          <p:cNvSpPr/>
          <p:nvPr/>
        </p:nvSpPr>
        <p:spPr>
          <a:xfrm>
            <a:off x="5058143" y="372403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5"/>
          <p:cNvSpPr/>
          <p:nvPr/>
        </p:nvSpPr>
        <p:spPr>
          <a:xfrm>
            <a:off x="5148057" y="3724036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6"/>
          <p:cNvSpPr/>
          <p:nvPr/>
        </p:nvSpPr>
        <p:spPr>
          <a:xfrm>
            <a:off x="5237970" y="380110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7"/>
          <p:cNvSpPr/>
          <p:nvPr/>
        </p:nvSpPr>
        <p:spPr>
          <a:xfrm>
            <a:off x="5327884" y="396808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28"/>
          <p:cNvSpPr/>
          <p:nvPr/>
        </p:nvSpPr>
        <p:spPr>
          <a:xfrm>
            <a:off x="5417798" y="4096535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29"/>
          <p:cNvSpPr/>
          <p:nvPr/>
        </p:nvSpPr>
        <p:spPr>
          <a:xfrm>
            <a:off x="5058144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0"/>
          <p:cNvSpPr/>
          <p:nvPr/>
        </p:nvSpPr>
        <p:spPr>
          <a:xfrm>
            <a:off x="5058144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1"/>
          <p:cNvSpPr/>
          <p:nvPr/>
        </p:nvSpPr>
        <p:spPr>
          <a:xfrm>
            <a:off x="5058143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2"/>
          <p:cNvSpPr/>
          <p:nvPr/>
        </p:nvSpPr>
        <p:spPr>
          <a:xfrm>
            <a:off x="5148056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3"/>
          <p:cNvSpPr/>
          <p:nvPr/>
        </p:nvSpPr>
        <p:spPr>
          <a:xfrm>
            <a:off x="5237969" y="431489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69" h="436879">
                <a:moveTo>
                  <a:pt x="89913" y="0"/>
                </a:moveTo>
                <a:lnTo>
                  <a:pt x="0" y="12844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4"/>
          <p:cNvSpPr/>
          <p:nvPr/>
        </p:nvSpPr>
        <p:spPr>
          <a:xfrm>
            <a:off x="5327883" y="431489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69" h="436879">
                <a:moveTo>
                  <a:pt x="0" y="0"/>
                </a:moveTo>
                <a:lnTo>
                  <a:pt x="0" y="436722"/>
                </a:lnTo>
                <a:lnTo>
                  <a:pt x="89913" y="43672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5"/>
          <p:cNvSpPr/>
          <p:nvPr/>
        </p:nvSpPr>
        <p:spPr>
          <a:xfrm>
            <a:off x="5417796" y="4430501"/>
            <a:ext cx="102870" cy="321310"/>
          </a:xfrm>
          <a:custGeom>
            <a:avLst/>
            <a:gdLst/>
            <a:ahLst/>
            <a:cxnLst/>
            <a:rect l="l" t="t" r="r" b="b"/>
            <a:pathLst>
              <a:path w="102870" h="321310">
                <a:moveTo>
                  <a:pt x="0" y="0"/>
                </a:moveTo>
                <a:lnTo>
                  <a:pt x="0" y="321119"/>
                </a:lnTo>
                <a:lnTo>
                  <a:pt x="102758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6"/>
          <p:cNvSpPr/>
          <p:nvPr/>
        </p:nvSpPr>
        <p:spPr>
          <a:xfrm>
            <a:off x="5058143" y="428920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7"/>
          <p:cNvSpPr/>
          <p:nvPr/>
        </p:nvSpPr>
        <p:spPr>
          <a:xfrm>
            <a:off x="5148057" y="428920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38"/>
          <p:cNvSpPr/>
          <p:nvPr/>
        </p:nvSpPr>
        <p:spPr>
          <a:xfrm>
            <a:off x="5237970" y="431489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39"/>
          <p:cNvSpPr/>
          <p:nvPr/>
        </p:nvSpPr>
        <p:spPr>
          <a:xfrm>
            <a:off x="5327884" y="4314898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0"/>
          <p:cNvSpPr/>
          <p:nvPr/>
        </p:nvSpPr>
        <p:spPr>
          <a:xfrm>
            <a:off x="5417798" y="4430500"/>
            <a:ext cx="102870" cy="321310"/>
          </a:xfrm>
          <a:custGeom>
            <a:avLst/>
            <a:gdLst/>
            <a:ahLst/>
            <a:cxnLst/>
            <a:rect l="l" t="t" r="r" b="b"/>
            <a:pathLst>
              <a:path w="102870" h="321310">
                <a:moveTo>
                  <a:pt x="0" y="0"/>
                </a:moveTo>
                <a:lnTo>
                  <a:pt x="102758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1"/>
          <p:cNvSpPr/>
          <p:nvPr/>
        </p:nvSpPr>
        <p:spPr>
          <a:xfrm>
            <a:off x="5058144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2"/>
          <p:cNvSpPr/>
          <p:nvPr/>
        </p:nvSpPr>
        <p:spPr>
          <a:xfrm>
            <a:off x="5058144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3"/>
          <p:cNvSpPr/>
          <p:nvPr/>
        </p:nvSpPr>
        <p:spPr>
          <a:xfrm>
            <a:off x="5058143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1560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4"/>
          <p:cNvSpPr/>
          <p:nvPr/>
        </p:nvSpPr>
        <p:spPr>
          <a:xfrm>
            <a:off x="5148056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5"/>
          <p:cNvSpPr/>
          <p:nvPr/>
        </p:nvSpPr>
        <p:spPr>
          <a:xfrm>
            <a:off x="5237969" y="4867224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69" h="449579">
                <a:moveTo>
                  <a:pt x="0" y="0"/>
                </a:moveTo>
                <a:lnTo>
                  <a:pt x="0" y="449568"/>
                </a:lnTo>
                <a:lnTo>
                  <a:pt x="89913" y="449568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6"/>
          <p:cNvSpPr/>
          <p:nvPr/>
        </p:nvSpPr>
        <p:spPr>
          <a:xfrm>
            <a:off x="5327883" y="490575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69" h="411479">
                <a:moveTo>
                  <a:pt x="0" y="0"/>
                </a:moveTo>
                <a:lnTo>
                  <a:pt x="0" y="411034"/>
                </a:lnTo>
                <a:lnTo>
                  <a:pt x="89913" y="4110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7"/>
          <p:cNvSpPr/>
          <p:nvPr/>
        </p:nvSpPr>
        <p:spPr>
          <a:xfrm>
            <a:off x="5417796" y="5072741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102758" y="0"/>
                </a:moveTo>
                <a:lnTo>
                  <a:pt x="0" y="244052"/>
                </a:lnTo>
                <a:lnTo>
                  <a:pt x="102758" y="24405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48"/>
          <p:cNvSpPr/>
          <p:nvPr/>
        </p:nvSpPr>
        <p:spPr>
          <a:xfrm>
            <a:off x="5058143" y="4854379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49"/>
          <p:cNvSpPr/>
          <p:nvPr/>
        </p:nvSpPr>
        <p:spPr>
          <a:xfrm>
            <a:off x="5148057" y="485437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0"/>
          <p:cNvSpPr/>
          <p:nvPr/>
        </p:nvSpPr>
        <p:spPr>
          <a:xfrm>
            <a:off x="5237970" y="486722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1"/>
          <p:cNvSpPr/>
          <p:nvPr/>
        </p:nvSpPr>
        <p:spPr>
          <a:xfrm>
            <a:off x="5327884" y="4905757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69" h="411479">
                <a:moveTo>
                  <a:pt x="0" y="0"/>
                </a:moveTo>
                <a:lnTo>
                  <a:pt x="89913" y="41103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2"/>
          <p:cNvSpPr/>
          <p:nvPr/>
        </p:nvSpPr>
        <p:spPr>
          <a:xfrm>
            <a:off x="5417798" y="5072740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24405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3"/>
          <p:cNvSpPr/>
          <p:nvPr/>
        </p:nvSpPr>
        <p:spPr>
          <a:xfrm>
            <a:off x="5058144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4"/>
          <p:cNvSpPr/>
          <p:nvPr/>
        </p:nvSpPr>
        <p:spPr>
          <a:xfrm>
            <a:off x="5058144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5"/>
          <p:cNvSpPr/>
          <p:nvPr/>
        </p:nvSpPr>
        <p:spPr>
          <a:xfrm>
            <a:off x="5058143" y="574067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6"/>
          <p:cNvSpPr/>
          <p:nvPr/>
        </p:nvSpPr>
        <p:spPr>
          <a:xfrm>
            <a:off x="5148056" y="583058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7"/>
          <p:cNvSpPr/>
          <p:nvPr/>
        </p:nvSpPr>
        <p:spPr>
          <a:xfrm>
            <a:off x="5237969" y="5817740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89913" y="0"/>
                </a:moveTo>
                <a:lnTo>
                  <a:pt x="0" y="64223"/>
                </a:lnTo>
                <a:lnTo>
                  <a:pt x="89913" y="6422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58"/>
          <p:cNvSpPr/>
          <p:nvPr/>
        </p:nvSpPr>
        <p:spPr>
          <a:xfrm>
            <a:off x="5327883" y="5637913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89913" y="0"/>
                </a:moveTo>
                <a:lnTo>
                  <a:pt x="0" y="179826"/>
                </a:ln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59"/>
          <p:cNvSpPr/>
          <p:nvPr/>
        </p:nvSpPr>
        <p:spPr>
          <a:xfrm>
            <a:off x="5417796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18361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0"/>
          <p:cNvSpPr/>
          <p:nvPr/>
        </p:nvSpPr>
        <p:spPr>
          <a:xfrm>
            <a:off x="5058143" y="574066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1"/>
          <p:cNvSpPr/>
          <p:nvPr/>
        </p:nvSpPr>
        <p:spPr>
          <a:xfrm>
            <a:off x="5148057" y="5830583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2"/>
          <p:cNvSpPr/>
          <p:nvPr/>
        </p:nvSpPr>
        <p:spPr>
          <a:xfrm>
            <a:off x="5237970" y="5817739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3"/>
          <p:cNvSpPr/>
          <p:nvPr/>
        </p:nvSpPr>
        <p:spPr>
          <a:xfrm>
            <a:off x="5327884" y="563791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4"/>
          <p:cNvSpPr/>
          <p:nvPr/>
        </p:nvSpPr>
        <p:spPr>
          <a:xfrm>
            <a:off x="5417798" y="5419549"/>
            <a:ext cx="102870" cy="218440"/>
          </a:xfrm>
          <a:custGeom>
            <a:avLst/>
            <a:gdLst/>
            <a:ahLst/>
            <a:cxnLst/>
            <a:rect l="l" t="t" r="r" b="b"/>
            <a:pathLst>
              <a:path w="102870" h="218439">
                <a:moveTo>
                  <a:pt x="0" y="21836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5"/>
          <p:cNvSpPr/>
          <p:nvPr/>
        </p:nvSpPr>
        <p:spPr>
          <a:xfrm>
            <a:off x="5058144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6"/>
          <p:cNvSpPr/>
          <p:nvPr/>
        </p:nvSpPr>
        <p:spPr>
          <a:xfrm>
            <a:off x="5058144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7"/>
          <p:cNvSpPr/>
          <p:nvPr/>
        </p:nvSpPr>
        <p:spPr>
          <a:xfrm>
            <a:off x="5058143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68"/>
          <p:cNvSpPr/>
          <p:nvPr/>
        </p:nvSpPr>
        <p:spPr>
          <a:xfrm>
            <a:off x="5148056" y="633153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69"/>
          <p:cNvSpPr/>
          <p:nvPr/>
        </p:nvSpPr>
        <p:spPr>
          <a:xfrm>
            <a:off x="5237969" y="6113169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10">
                <a:moveTo>
                  <a:pt x="89913" y="0"/>
                </a:moveTo>
                <a:lnTo>
                  <a:pt x="0" y="218361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0"/>
          <p:cNvSpPr/>
          <p:nvPr/>
        </p:nvSpPr>
        <p:spPr>
          <a:xfrm>
            <a:off x="5327883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4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1"/>
          <p:cNvSpPr/>
          <p:nvPr/>
        </p:nvSpPr>
        <p:spPr>
          <a:xfrm>
            <a:off x="5417796" y="5984722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2"/>
          <p:cNvSpPr/>
          <p:nvPr/>
        </p:nvSpPr>
        <p:spPr>
          <a:xfrm>
            <a:off x="5058143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3"/>
          <p:cNvSpPr/>
          <p:nvPr/>
        </p:nvSpPr>
        <p:spPr>
          <a:xfrm>
            <a:off x="5148057" y="6331530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69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4"/>
          <p:cNvSpPr/>
          <p:nvPr/>
        </p:nvSpPr>
        <p:spPr>
          <a:xfrm>
            <a:off x="5237970" y="6113168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69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5"/>
          <p:cNvSpPr/>
          <p:nvPr/>
        </p:nvSpPr>
        <p:spPr>
          <a:xfrm>
            <a:off x="5327884" y="5984721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6"/>
          <p:cNvSpPr/>
          <p:nvPr/>
        </p:nvSpPr>
        <p:spPr>
          <a:xfrm>
            <a:off x="5417798" y="5984721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7"/>
          <p:cNvSpPr/>
          <p:nvPr/>
        </p:nvSpPr>
        <p:spPr>
          <a:xfrm>
            <a:off x="5058144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78"/>
          <p:cNvSpPr/>
          <p:nvPr/>
        </p:nvSpPr>
        <p:spPr>
          <a:xfrm>
            <a:off x="5058144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79"/>
          <p:cNvSpPr/>
          <p:nvPr/>
        </p:nvSpPr>
        <p:spPr>
          <a:xfrm>
            <a:off x="5058143" y="6626962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69" h="385445">
                <a:moveTo>
                  <a:pt x="89913" y="0"/>
                </a:moveTo>
                <a:lnTo>
                  <a:pt x="0" y="179826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0"/>
          <p:cNvSpPr/>
          <p:nvPr/>
        </p:nvSpPr>
        <p:spPr>
          <a:xfrm>
            <a:off x="5148056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1"/>
          <p:cNvSpPr/>
          <p:nvPr/>
        </p:nvSpPr>
        <p:spPr>
          <a:xfrm>
            <a:off x="5237969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2"/>
          <p:cNvSpPr/>
          <p:nvPr/>
        </p:nvSpPr>
        <p:spPr>
          <a:xfrm>
            <a:off x="5327883" y="660127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69" h="411479">
                <a:moveTo>
                  <a:pt x="0" y="0"/>
                </a:moveTo>
                <a:lnTo>
                  <a:pt x="0" y="411032"/>
                </a:lnTo>
                <a:lnTo>
                  <a:pt x="89913" y="411032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3"/>
          <p:cNvSpPr/>
          <p:nvPr/>
        </p:nvSpPr>
        <p:spPr>
          <a:xfrm>
            <a:off x="5417796" y="6858168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0" y="154137"/>
                </a:lnTo>
                <a:lnTo>
                  <a:pt x="102758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4"/>
          <p:cNvSpPr/>
          <p:nvPr/>
        </p:nvSpPr>
        <p:spPr>
          <a:xfrm>
            <a:off x="5058143" y="662695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69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5"/>
          <p:cNvSpPr/>
          <p:nvPr/>
        </p:nvSpPr>
        <p:spPr>
          <a:xfrm>
            <a:off x="5148057" y="6549891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69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6"/>
          <p:cNvSpPr/>
          <p:nvPr/>
        </p:nvSpPr>
        <p:spPr>
          <a:xfrm>
            <a:off x="5237970" y="654989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69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7"/>
          <p:cNvSpPr/>
          <p:nvPr/>
        </p:nvSpPr>
        <p:spPr>
          <a:xfrm>
            <a:off x="5327884" y="6601271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69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88"/>
          <p:cNvSpPr/>
          <p:nvPr/>
        </p:nvSpPr>
        <p:spPr>
          <a:xfrm>
            <a:off x="5417798" y="6858167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102758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89"/>
          <p:cNvSpPr/>
          <p:nvPr/>
        </p:nvSpPr>
        <p:spPr>
          <a:xfrm>
            <a:off x="5058144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0"/>
          <p:cNvSpPr/>
          <p:nvPr/>
        </p:nvSpPr>
        <p:spPr>
          <a:xfrm>
            <a:off x="5058144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1"/>
          <p:cNvSpPr/>
          <p:nvPr/>
        </p:nvSpPr>
        <p:spPr>
          <a:xfrm>
            <a:off x="5058143" y="738480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69" h="193040">
                <a:moveTo>
                  <a:pt x="89913" y="0"/>
                </a:moveTo>
                <a:lnTo>
                  <a:pt x="0" y="166982"/>
                </a:ln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2"/>
          <p:cNvSpPr/>
          <p:nvPr/>
        </p:nvSpPr>
        <p:spPr>
          <a:xfrm>
            <a:off x="5148056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26974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3"/>
          <p:cNvSpPr/>
          <p:nvPr/>
        </p:nvSpPr>
        <p:spPr>
          <a:xfrm>
            <a:off x="5237969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4"/>
          <p:cNvSpPr/>
          <p:nvPr/>
        </p:nvSpPr>
        <p:spPr>
          <a:xfrm>
            <a:off x="5327883" y="726920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5"/>
          <p:cNvSpPr/>
          <p:nvPr/>
        </p:nvSpPr>
        <p:spPr>
          <a:xfrm>
            <a:off x="5417796" y="7256355"/>
            <a:ext cx="102870" cy="321310"/>
          </a:xfrm>
          <a:custGeom>
            <a:avLst/>
            <a:gdLst/>
            <a:ahLst/>
            <a:cxnLst/>
            <a:rect l="l" t="t" r="r" b="b"/>
            <a:pathLst>
              <a:path w="102870" h="321309">
                <a:moveTo>
                  <a:pt x="102758" y="0"/>
                </a:moveTo>
                <a:lnTo>
                  <a:pt x="0" y="321119"/>
                </a:lnTo>
                <a:lnTo>
                  <a:pt x="102758" y="321119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6"/>
          <p:cNvSpPr/>
          <p:nvPr/>
        </p:nvSpPr>
        <p:spPr>
          <a:xfrm>
            <a:off x="5058143" y="7384803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7"/>
          <p:cNvSpPr/>
          <p:nvPr/>
        </p:nvSpPr>
        <p:spPr>
          <a:xfrm>
            <a:off x="5148057" y="711506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69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898"/>
          <p:cNvSpPr/>
          <p:nvPr/>
        </p:nvSpPr>
        <p:spPr>
          <a:xfrm>
            <a:off x="5237970" y="711506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899"/>
          <p:cNvSpPr/>
          <p:nvPr/>
        </p:nvSpPr>
        <p:spPr>
          <a:xfrm>
            <a:off x="5327884" y="7269199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69" h="308609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0"/>
          <p:cNvSpPr/>
          <p:nvPr/>
        </p:nvSpPr>
        <p:spPr>
          <a:xfrm>
            <a:off x="5417798" y="7256354"/>
            <a:ext cx="102870" cy="321310"/>
          </a:xfrm>
          <a:custGeom>
            <a:avLst/>
            <a:gdLst/>
            <a:ahLst/>
            <a:cxnLst/>
            <a:rect l="l" t="t" r="r" b="b"/>
            <a:pathLst>
              <a:path w="102870" h="321309">
                <a:moveTo>
                  <a:pt x="0" y="32111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1"/>
          <p:cNvSpPr/>
          <p:nvPr/>
        </p:nvSpPr>
        <p:spPr>
          <a:xfrm>
            <a:off x="5058144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2"/>
          <p:cNvSpPr/>
          <p:nvPr/>
        </p:nvSpPr>
        <p:spPr>
          <a:xfrm>
            <a:off x="5327883" y="7680234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39" h="462915">
                <a:moveTo>
                  <a:pt x="0" y="462413"/>
                </a:moveTo>
                <a:lnTo>
                  <a:pt x="192671" y="462413"/>
                </a:lnTo>
                <a:lnTo>
                  <a:pt x="192671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3"/>
          <p:cNvSpPr/>
          <p:nvPr/>
        </p:nvSpPr>
        <p:spPr>
          <a:xfrm>
            <a:off x="5058143" y="7680234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39" h="462915">
                <a:moveTo>
                  <a:pt x="0" y="462413"/>
                </a:moveTo>
                <a:lnTo>
                  <a:pt x="179826" y="462413"/>
                </a:lnTo>
                <a:lnTo>
                  <a:pt x="179826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4"/>
          <p:cNvSpPr/>
          <p:nvPr/>
        </p:nvSpPr>
        <p:spPr>
          <a:xfrm>
            <a:off x="5058143" y="7821526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89913" y="0"/>
                </a:moveTo>
                <a:lnTo>
                  <a:pt x="0" y="321120"/>
                </a:lnTo>
                <a:lnTo>
                  <a:pt x="89913" y="32112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5"/>
          <p:cNvSpPr/>
          <p:nvPr/>
        </p:nvSpPr>
        <p:spPr>
          <a:xfrm>
            <a:off x="5148056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4129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6"/>
          <p:cNvSpPr/>
          <p:nvPr/>
        </p:nvSpPr>
        <p:spPr>
          <a:xfrm>
            <a:off x="5237969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89913" y="0"/>
                </a:lnTo>
                <a:lnTo>
                  <a:pt x="899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7"/>
          <p:cNvSpPr/>
          <p:nvPr/>
        </p:nvSpPr>
        <p:spPr>
          <a:xfrm>
            <a:off x="532788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08"/>
          <p:cNvSpPr/>
          <p:nvPr/>
        </p:nvSpPr>
        <p:spPr>
          <a:xfrm>
            <a:off x="5417796" y="7705923"/>
            <a:ext cx="102870" cy="436880"/>
          </a:xfrm>
          <a:custGeom>
            <a:avLst/>
            <a:gdLst/>
            <a:ahLst/>
            <a:cxnLst/>
            <a:rect l="l" t="t" r="r" b="b"/>
            <a:pathLst>
              <a:path w="102870" h="436879">
                <a:moveTo>
                  <a:pt x="0" y="0"/>
                </a:moveTo>
                <a:lnTo>
                  <a:pt x="0" y="436723"/>
                </a:lnTo>
                <a:lnTo>
                  <a:pt x="102758" y="436723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09"/>
          <p:cNvSpPr/>
          <p:nvPr/>
        </p:nvSpPr>
        <p:spPr>
          <a:xfrm>
            <a:off x="5058143" y="782152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0"/>
          <p:cNvSpPr/>
          <p:nvPr/>
        </p:nvSpPr>
        <p:spPr>
          <a:xfrm>
            <a:off x="5148057" y="7680234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69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1"/>
          <p:cNvSpPr/>
          <p:nvPr/>
        </p:nvSpPr>
        <p:spPr>
          <a:xfrm>
            <a:off x="5237970" y="7680233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2"/>
          <p:cNvSpPr/>
          <p:nvPr/>
        </p:nvSpPr>
        <p:spPr>
          <a:xfrm>
            <a:off x="5327884" y="768023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69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3"/>
          <p:cNvSpPr/>
          <p:nvPr/>
        </p:nvSpPr>
        <p:spPr>
          <a:xfrm>
            <a:off x="5417798" y="7705922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4"/>
          <p:cNvSpPr/>
          <p:nvPr/>
        </p:nvSpPr>
        <p:spPr>
          <a:xfrm>
            <a:off x="505814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5"/>
          <p:cNvSpPr/>
          <p:nvPr/>
        </p:nvSpPr>
        <p:spPr>
          <a:xfrm>
            <a:off x="5058144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6"/>
          <p:cNvSpPr/>
          <p:nvPr/>
        </p:nvSpPr>
        <p:spPr>
          <a:xfrm>
            <a:off x="5058143" y="841238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89913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7"/>
          <p:cNvSpPr/>
          <p:nvPr/>
        </p:nvSpPr>
        <p:spPr>
          <a:xfrm>
            <a:off x="5148056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16698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18"/>
          <p:cNvSpPr/>
          <p:nvPr/>
        </p:nvSpPr>
        <p:spPr>
          <a:xfrm>
            <a:off x="523796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19"/>
          <p:cNvSpPr/>
          <p:nvPr/>
        </p:nvSpPr>
        <p:spPr>
          <a:xfrm>
            <a:off x="5327883" y="8296784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69" h="411479">
                <a:moveTo>
                  <a:pt x="89913" y="0"/>
                </a:moveTo>
                <a:lnTo>
                  <a:pt x="0" y="12844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0"/>
          <p:cNvSpPr/>
          <p:nvPr/>
        </p:nvSpPr>
        <p:spPr>
          <a:xfrm>
            <a:off x="5417796" y="8296784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3"/>
                </a:lnTo>
                <a:lnTo>
                  <a:pt x="102758" y="411033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1"/>
          <p:cNvSpPr/>
          <p:nvPr/>
        </p:nvSpPr>
        <p:spPr>
          <a:xfrm>
            <a:off x="5058143" y="8412386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69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2"/>
          <p:cNvSpPr/>
          <p:nvPr/>
        </p:nvSpPr>
        <p:spPr>
          <a:xfrm>
            <a:off x="5148057" y="8245405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69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3"/>
          <p:cNvSpPr/>
          <p:nvPr/>
        </p:nvSpPr>
        <p:spPr>
          <a:xfrm>
            <a:off x="5237970" y="824540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69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4"/>
          <p:cNvSpPr/>
          <p:nvPr/>
        </p:nvSpPr>
        <p:spPr>
          <a:xfrm>
            <a:off x="5327884" y="829678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69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5"/>
          <p:cNvSpPr/>
          <p:nvPr/>
        </p:nvSpPr>
        <p:spPr>
          <a:xfrm>
            <a:off x="5417798" y="8296783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6"/>
          <p:cNvSpPr/>
          <p:nvPr/>
        </p:nvSpPr>
        <p:spPr>
          <a:xfrm>
            <a:off x="5058144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7"/>
          <p:cNvSpPr/>
          <p:nvPr/>
        </p:nvSpPr>
        <p:spPr>
          <a:xfrm>
            <a:off x="505814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28"/>
          <p:cNvSpPr/>
          <p:nvPr/>
        </p:nvSpPr>
        <p:spPr>
          <a:xfrm>
            <a:off x="5058143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29"/>
          <p:cNvSpPr/>
          <p:nvPr/>
        </p:nvSpPr>
        <p:spPr>
          <a:xfrm>
            <a:off x="5148056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69" h="424179">
                <a:moveTo>
                  <a:pt x="89913" y="0"/>
                </a:moveTo>
                <a:lnTo>
                  <a:pt x="0" y="102758"/>
                </a:lnTo>
                <a:lnTo>
                  <a:pt x="0" y="423878"/>
                </a:lnTo>
                <a:lnTo>
                  <a:pt x="89913" y="42387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0"/>
          <p:cNvSpPr/>
          <p:nvPr/>
        </p:nvSpPr>
        <p:spPr>
          <a:xfrm>
            <a:off x="5237969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1"/>
          <p:cNvSpPr/>
          <p:nvPr/>
        </p:nvSpPr>
        <p:spPr>
          <a:xfrm>
            <a:off x="5327883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69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2"/>
          <p:cNvSpPr/>
          <p:nvPr/>
        </p:nvSpPr>
        <p:spPr>
          <a:xfrm>
            <a:off x="5417796" y="8849110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70" h="424179">
                <a:moveTo>
                  <a:pt x="102758" y="0"/>
                </a:moveTo>
                <a:lnTo>
                  <a:pt x="0" y="89913"/>
                </a:lnTo>
                <a:lnTo>
                  <a:pt x="0" y="423878"/>
                </a:lnTo>
                <a:lnTo>
                  <a:pt x="102758" y="42387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3"/>
          <p:cNvSpPr/>
          <p:nvPr/>
        </p:nvSpPr>
        <p:spPr>
          <a:xfrm>
            <a:off x="5058143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69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4"/>
          <p:cNvSpPr/>
          <p:nvPr/>
        </p:nvSpPr>
        <p:spPr>
          <a:xfrm>
            <a:off x="5148057" y="8849109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5"/>
          <p:cNvSpPr/>
          <p:nvPr/>
        </p:nvSpPr>
        <p:spPr>
          <a:xfrm>
            <a:off x="5237970" y="881057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69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6"/>
          <p:cNvSpPr/>
          <p:nvPr/>
        </p:nvSpPr>
        <p:spPr>
          <a:xfrm>
            <a:off x="5327884" y="881057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69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7"/>
          <p:cNvSpPr/>
          <p:nvPr/>
        </p:nvSpPr>
        <p:spPr>
          <a:xfrm>
            <a:off x="5417798" y="884910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38"/>
          <p:cNvSpPr/>
          <p:nvPr/>
        </p:nvSpPr>
        <p:spPr>
          <a:xfrm>
            <a:off x="505814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39"/>
          <p:cNvSpPr/>
          <p:nvPr/>
        </p:nvSpPr>
        <p:spPr>
          <a:xfrm>
            <a:off x="5058144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0"/>
          <p:cNvSpPr/>
          <p:nvPr/>
        </p:nvSpPr>
        <p:spPr>
          <a:xfrm>
            <a:off x="5058143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89913" y="0"/>
                </a:moveTo>
                <a:lnTo>
                  <a:pt x="0" y="244051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1"/>
          <p:cNvSpPr/>
          <p:nvPr/>
        </p:nvSpPr>
        <p:spPr>
          <a:xfrm>
            <a:off x="5148056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69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2"/>
          <p:cNvSpPr/>
          <p:nvPr/>
        </p:nvSpPr>
        <p:spPr>
          <a:xfrm>
            <a:off x="5237969" y="9478505"/>
            <a:ext cx="90170" cy="275590"/>
          </a:xfrm>
          <a:custGeom>
            <a:avLst/>
            <a:gdLst/>
            <a:ahLst/>
            <a:cxnLst/>
            <a:rect l="l" t="t" r="r" b="b"/>
            <a:pathLst>
              <a:path w="90169" h="275590">
                <a:moveTo>
                  <a:pt x="0" y="0"/>
                </a:moveTo>
                <a:lnTo>
                  <a:pt x="0" y="275095"/>
                </a:lnTo>
                <a:lnTo>
                  <a:pt x="89913" y="275095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3"/>
          <p:cNvSpPr/>
          <p:nvPr/>
        </p:nvSpPr>
        <p:spPr>
          <a:xfrm>
            <a:off x="5327883" y="9632643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0" y="120957"/>
                </a:lnTo>
                <a:lnTo>
                  <a:pt x="60478" y="12095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4"/>
          <p:cNvSpPr/>
          <p:nvPr/>
        </p:nvSpPr>
        <p:spPr>
          <a:xfrm>
            <a:off x="5058143" y="937574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69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5"/>
          <p:cNvSpPr/>
          <p:nvPr/>
        </p:nvSpPr>
        <p:spPr>
          <a:xfrm>
            <a:off x="5148057" y="937574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69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6"/>
          <p:cNvSpPr/>
          <p:nvPr/>
        </p:nvSpPr>
        <p:spPr>
          <a:xfrm>
            <a:off x="5237970" y="947850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69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7"/>
          <p:cNvSpPr/>
          <p:nvPr/>
        </p:nvSpPr>
        <p:spPr>
          <a:xfrm>
            <a:off x="5327884" y="9632642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60479" y="1209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48"/>
          <p:cNvSpPr/>
          <p:nvPr/>
        </p:nvSpPr>
        <p:spPr>
          <a:xfrm>
            <a:off x="5058144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49"/>
          <p:cNvSpPr/>
          <p:nvPr/>
        </p:nvSpPr>
        <p:spPr>
          <a:xfrm>
            <a:off x="5058143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0"/>
          <p:cNvSpPr txBox="1"/>
          <p:nvPr/>
        </p:nvSpPr>
        <p:spPr>
          <a:xfrm>
            <a:off x="5610614" y="2363573"/>
            <a:ext cx="2197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53" name="object 951"/>
          <p:cNvSpPr/>
          <p:nvPr/>
        </p:nvSpPr>
        <p:spPr>
          <a:xfrm>
            <a:off x="5623314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2"/>
          <p:cNvSpPr/>
          <p:nvPr/>
        </p:nvSpPr>
        <p:spPr>
          <a:xfrm>
            <a:off x="5623313" y="29661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0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3"/>
          <p:cNvSpPr/>
          <p:nvPr/>
        </p:nvSpPr>
        <p:spPr>
          <a:xfrm>
            <a:off x="5713226" y="304968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4114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4"/>
          <p:cNvSpPr/>
          <p:nvPr/>
        </p:nvSpPr>
        <p:spPr>
          <a:xfrm>
            <a:off x="5803140" y="304326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5"/>
          <p:cNvSpPr/>
          <p:nvPr/>
        </p:nvSpPr>
        <p:spPr>
          <a:xfrm>
            <a:off x="5893053" y="292766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89913" y="0"/>
                </a:move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6"/>
          <p:cNvSpPr/>
          <p:nvPr/>
        </p:nvSpPr>
        <p:spPr>
          <a:xfrm>
            <a:off x="5982967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9" y="0"/>
                </a:moveTo>
                <a:lnTo>
                  <a:pt x="0" y="333964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7"/>
          <p:cNvSpPr/>
          <p:nvPr/>
        </p:nvSpPr>
        <p:spPr>
          <a:xfrm>
            <a:off x="5623314" y="296619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58"/>
          <p:cNvSpPr/>
          <p:nvPr/>
        </p:nvSpPr>
        <p:spPr>
          <a:xfrm>
            <a:off x="5713228" y="304326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59"/>
          <p:cNvSpPr/>
          <p:nvPr/>
        </p:nvSpPr>
        <p:spPr>
          <a:xfrm>
            <a:off x="5803141" y="30432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0"/>
          <p:cNvSpPr/>
          <p:nvPr/>
        </p:nvSpPr>
        <p:spPr>
          <a:xfrm>
            <a:off x="5893055" y="292766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1"/>
          <p:cNvSpPr/>
          <p:nvPr/>
        </p:nvSpPr>
        <p:spPr>
          <a:xfrm>
            <a:off x="5982969" y="2593694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33396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2"/>
          <p:cNvSpPr/>
          <p:nvPr/>
        </p:nvSpPr>
        <p:spPr>
          <a:xfrm>
            <a:off x="5623315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3"/>
          <p:cNvSpPr/>
          <p:nvPr/>
        </p:nvSpPr>
        <p:spPr>
          <a:xfrm>
            <a:off x="5623314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4"/>
          <p:cNvSpPr/>
          <p:nvPr/>
        </p:nvSpPr>
        <p:spPr>
          <a:xfrm>
            <a:off x="5623313" y="355705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0" y="64223"/>
                </a:lnTo>
                <a:lnTo>
                  <a:pt x="89913" y="64223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5"/>
          <p:cNvSpPr/>
          <p:nvPr/>
        </p:nvSpPr>
        <p:spPr>
          <a:xfrm>
            <a:off x="5713226" y="360843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6"/>
          <p:cNvSpPr/>
          <p:nvPr/>
        </p:nvSpPr>
        <p:spPr>
          <a:xfrm>
            <a:off x="5803140" y="358274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89913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7"/>
          <p:cNvSpPr/>
          <p:nvPr/>
        </p:nvSpPr>
        <p:spPr>
          <a:xfrm>
            <a:off x="5893053" y="341576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89913" y="0"/>
                </a:moveTo>
                <a:lnTo>
                  <a:pt x="0" y="166982"/>
                </a:ln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68"/>
          <p:cNvSpPr/>
          <p:nvPr/>
        </p:nvSpPr>
        <p:spPr>
          <a:xfrm>
            <a:off x="5982967" y="315886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9" y="0"/>
                </a:moveTo>
                <a:lnTo>
                  <a:pt x="0" y="256895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69"/>
          <p:cNvSpPr/>
          <p:nvPr/>
        </p:nvSpPr>
        <p:spPr>
          <a:xfrm>
            <a:off x="5623314" y="355705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0"/>
          <p:cNvSpPr/>
          <p:nvPr/>
        </p:nvSpPr>
        <p:spPr>
          <a:xfrm>
            <a:off x="5713228" y="36084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1"/>
          <p:cNvSpPr/>
          <p:nvPr/>
        </p:nvSpPr>
        <p:spPr>
          <a:xfrm>
            <a:off x="5803141" y="358274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2"/>
          <p:cNvSpPr/>
          <p:nvPr/>
        </p:nvSpPr>
        <p:spPr>
          <a:xfrm>
            <a:off x="5893055" y="3415762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3"/>
          <p:cNvSpPr/>
          <p:nvPr/>
        </p:nvSpPr>
        <p:spPr>
          <a:xfrm>
            <a:off x="5982969" y="3158866"/>
            <a:ext cx="102870" cy="257175"/>
          </a:xfrm>
          <a:custGeom>
            <a:avLst/>
            <a:gdLst/>
            <a:ahLst/>
            <a:cxnLst/>
            <a:rect l="l" t="t" r="r" b="b"/>
            <a:pathLst>
              <a:path w="102870" h="257175">
                <a:moveTo>
                  <a:pt x="0" y="256895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4"/>
          <p:cNvSpPr/>
          <p:nvPr/>
        </p:nvSpPr>
        <p:spPr>
          <a:xfrm>
            <a:off x="5623315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5"/>
          <p:cNvSpPr/>
          <p:nvPr/>
        </p:nvSpPr>
        <p:spPr>
          <a:xfrm>
            <a:off x="5623314" y="3724038"/>
            <a:ext cx="360045" cy="462915"/>
          </a:xfrm>
          <a:custGeom>
            <a:avLst/>
            <a:gdLst/>
            <a:ahLst/>
            <a:cxnLst/>
            <a:rect l="l" t="t" r="r" b="b"/>
            <a:pathLst>
              <a:path w="360045" h="462914">
                <a:moveTo>
                  <a:pt x="0" y="462413"/>
                </a:moveTo>
                <a:lnTo>
                  <a:pt x="359653" y="462413"/>
                </a:lnTo>
                <a:lnTo>
                  <a:pt x="359653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6"/>
          <p:cNvSpPr/>
          <p:nvPr/>
        </p:nvSpPr>
        <p:spPr>
          <a:xfrm>
            <a:off x="5623313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7"/>
          <p:cNvSpPr/>
          <p:nvPr/>
        </p:nvSpPr>
        <p:spPr>
          <a:xfrm>
            <a:off x="5713226" y="400662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78"/>
          <p:cNvSpPr/>
          <p:nvPr/>
        </p:nvSpPr>
        <p:spPr>
          <a:xfrm>
            <a:off x="5803140" y="377541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231206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79"/>
          <p:cNvSpPr/>
          <p:nvPr/>
        </p:nvSpPr>
        <p:spPr>
          <a:xfrm>
            <a:off x="5893053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80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0"/>
          <p:cNvSpPr/>
          <p:nvPr/>
        </p:nvSpPr>
        <p:spPr>
          <a:xfrm>
            <a:off x="5982967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102759" y="0"/>
                </a:lnTo>
                <a:lnTo>
                  <a:pt x="102759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1"/>
          <p:cNvSpPr/>
          <p:nvPr/>
        </p:nvSpPr>
        <p:spPr>
          <a:xfrm>
            <a:off x="5623314" y="376257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89913" y="42387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2"/>
          <p:cNvSpPr/>
          <p:nvPr/>
        </p:nvSpPr>
        <p:spPr>
          <a:xfrm>
            <a:off x="5713228" y="40066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3"/>
          <p:cNvSpPr/>
          <p:nvPr/>
        </p:nvSpPr>
        <p:spPr>
          <a:xfrm>
            <a:off x="5803141" y="3775417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4"/>
          <p:cNvSpPr/>
          <p:nvPr/>
        </p:nvSpPr>
        <p:spPr>
          <a:xfrm>
            <a:off x="5893055" y="372403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5"/>
          <p:cNvSpPr/>
          <p:nvPr/>
        </p:nvSpPr>
        <p:spPr>
          <a:xfrm>
            <a:off x="5982969" y="3724036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6"/>
          <p:cNvSpPr/>
          <p:nvPr/>
        </p:nvSpPr>
        <p:spPr>
          <a:xfrm>
            <a:off x="5623315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7"/>
          <p:cNvSpPr/>
          <p:nvPr/>
        </p:nvSpPr>
        <p:spPr>
          <a:xfrm>
            <a:off x="5623314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88"/>
          <p:cNvSpPr/>
          <p:nvPr/>
        </p:nvSpPr>
        <p:spPr>
          <a:xfrm>
            <a:off x="5623313" y="452041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89"/>
          <p:cNvSpPr/>
          <p:nvPr/>
        </p:nvSpPr>
        <p:spPr>
          <a:xfrm>
            <a:off x="5713226" y="472593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89913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0"/>
          <p:cNvSpPr/>
          <p:nvPr/>
        </p:nvSpPr>
        <p:spPr>
          <a:xfrm>
            <a:off x="5803140" y="452041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05516"/>
                </a:ln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1"/>
          <p:cNvSpPr/>
          <p:nvPr/>
        </p:nvSpPr>
        <p:spPr>
          <a:xfrm>
            <a:off x="5893053" y="440481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115603"/>
                </a:ln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2"/>
          <p:cNvSpPr/>
          <p:nvPr/>
        </p:nvSpPr>
        <p:spPr>
          <a:xfrm>
            <a:off x="5982967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9" y="0"/>
                </a:moveTo>
                <a:lnTo>
                  <a:pt x="0" y="115603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3"/>
          <p:cNvSpPr/>
          <p:nvPr/>
        </p:nvSpPr>
        <p:spPr>
          <a:xfrm>
            <a:off x="5623314" y="452041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4"/>
          <p:cNvSpPr/>
          <p:nvPr/>
        </p:nvSpPr>
        <p:spPr>
          <a:xfrm>
            <a:off x="5713228" y="4725930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5"/>
          <p:cNvSpPr/>
          <p:nvPr/>
        </p:nvSpPr>
        <p:spPr>
          <a:xfrm>
            <a:off x="5803141" y="4520414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6"/>
          <p:cNvSpPr/>
          <p:nvPr/>
        </p:nvSpPr>
        <p:spPr>
          <a:xfrm>
            <a:off x="5893055" y="440481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7"/>
          <p:cNvSpPr/>
          <p:nvPr/>
        </p:nvSpPr>
        <p:spPr>
          <a:xfrm>
            <a:off x="5982969" y="4289208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998"/>
          <p:cNvSpPr/>
          <p:nvPr/>
        </p:nvSpPr>
        <p:spPr>
          <a:xfrm>
            <a:off x="5623315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999"/>
          <p:cNvSpPr/>
          <p:nvPr/>
        </p:nvSpPr>
        <p:spPr>
          <a:xfrm>
            <a:off x="5623314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0"/>
          <p:cNvSpPr/>
          <p:nvPr/>
        </p:nvSpPr>
        <p:spPr>
          <a:xfrm>
            <a:off x="5623313" y="5214034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89913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1"/>
          <p:cNvSpPr/>
          <p:nvPr/>
        </p:nvSpPr>
        <p:spPr>
          <a:xfrm>
            <a:off x="5713226" y="5214034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2"/>
          <p:cNvSpPr/>
          <p:nvPr/>
        </p:nvSpPr>
        <p:spPr>
          <a:xfrm>
            <a:off x="5803140" y="516265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89913"/>
                </a:ln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3"/>
          <p:cNvSpPr/>
          <p:nvPr/>
        </p:nvSpPr>
        <p:spPr>
          <a:xfrm>
            <a:off x="5893053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08275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4"/>
          <p:cNvSpPr/>
          <p:nvPr/>
        </p:nvSpPr>
        <p:spPr>
          <a:xfrm>
            <a:off x="5982967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9" y="462413"/>
                </a:lnTo>
                <a:lnTo>
                  <a:pt x="102759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5"/>
          <p:cNvSpPr/>
          <p:nvPr/>
        </p:nvSpPr>
        <p:spPr>
          <a:xfrm>
            <a:off x="5623314" y="5214032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6"/>
          <p:cNvSpPr/>
          <p:nvPr/>
        </p:nvSpPr>
        <p:spPr>
          <a:xfrm>
            <a:off x="5713228" y="521403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7"/>
          <p:cNvSpPr/>
          <p:nvPr/>
        </p:nvSpPr>
        <p:spPr>
          <a:xfrm>
            <a:off x="5803141" y="516265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08"/>
          <p:cNvSpPr/>
          <p:nvPr/>
        </p:nvSpPr>
        <p:spPr>
          <a:xfrm>
            <a:off x="5893055" y="485437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09"/>
          <p:cNvSpPr/>
          <p:nvPr/>
        </p:nvSpPr>
        <p:spPr>
          <a:xfrm>
            <a:off x="5982969" y="4854378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39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0"/>
          <p:cNvSpPr/>
          <p:nvPr/>
        </p:nvSpPr>
        <p:spPr>
          <a:xfrm>
            <a:off x="5623315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1"/>
          <p:cNvSpPr/>
          <p:nvPr/>
        </p:nvSpPr>
        <p:spPr>
          <a:xfrm>
            <a:off x="5623314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2"/>
          <p:cNvSpPr/>
          <p:nvPr/>
        </p:nvSpPr>
        <p:spPr>
          <a:xfrm>
            <a:off x="5623313" y="5817740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0" y="64223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3"/>
          <p:cNvSpPr/>
          <p:nvPr/>
        </p:nvSpPr>
        <p:spPr>
          <a:xfrm>
            <a:off x="5713226" y="58048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4"/>
          <p:cNvSpPr/>
          <p:nvPr/>
        </p:nvSpPr>
        <p:spPr>
          <a:xfrm>
            <a:off x="5803140" y="576636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38534"/>
                </a:ln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5"/>
          <p:cNvSpPr/>
          <p:nvPr/>
        </p:nvSpPr>
        <p:spPr>
          <a:xfrm>
            <a:off x="5893053" y="5483774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282585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6"/>
          <p:cNvSpPr/>
          <p:nvPr/>
        </p:nvSpPr>
        <p:spPr>
          <a:xfrm>
            <a:off x="5982967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9" y="0"/>
                </a:moveTo>
                <a:lnTo>
                  <a:pt x="0" y="64223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7"/>
          <p:cNvSpPr/>
          <p:nvPr/>
        </p:nvSpPr>
        <p:spPr>
          <a:xfrm>
            <a:off x="5623314" y="5817739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18"/>
          <p:cNvSpPr/>
          <p:nvPr/>
        </p:nvSpPr>
        <p:spPr>
          <a:xfrm>
            <a:off x="5713228" y="580489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19"/>
          <p:cNvSpPr/>
          <p:nvPr/>
        </p:nvSpPr>
        <p:spPr>
          <a:xfrm>
            <a:off x="5803141" y="576635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0"/>
          <p:cNvSpPr/>
          <p:nvPr/>
        </p:nvSpPr>
        <p:spPr>
          <a:xfrm>
            <a:off x="5893055" y="548377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1"/>
          <p:cNvSpPr/>
          <p:nvPr/>
        </p:nvSpPr>
        <p:spPr>
          <a:xfrm>
            <a:off x="5982969" y="541955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2"/>
          <p:cNvSpPr/>
          <p:nvPr/>
        </p:nvSpPr>
        <p:spPr>
          <a:xfrm>
            <a:off x="5623315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3"/>
          <p:cNvSpPr/>
          <p:nvPr/>
        </p:nvSpPr>
        <p:spPr>
          <a:xfrm>
            <a:off x="5623314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4"/>
          <p:cNvSpPr/>
          <p:nvPr/>
        </p:nvSpPr>
        <p:spPr>
          <a:xfrm>
            <a:off x="5623313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89913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5"/>
          <p:cNvSpPr/>
          <p:nvPr/>
        </p:nvSpPr>
        <p:spPr>
          <a:xfrm>
            <a:off x="5713226" y="6151703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69740"/>
                </a:ln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6"/>
          <p:cNvSpPr/>
          <p:nvPr/>
        </p:nvSpPr>
        <p:spPr>
          <a:xfrm>
            <a:off x="5803140" y="6023255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128447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7"/>
          <p:cNvSpPr/>
          <p:nvPr/>
        </p:nvSpPr>
        <p:spPr>
          <a:xfrm>
            <a:off x="5893053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28"/>
          <p:cNvSpPr/>
          <p:nvPr/>
        </p:nvSpPr>
        <p:spPr>
          <a:xfrm>
            <a:off x="5982967" y="5984722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9" y="462412"/>
                </a:lnTo>
                <a:lnTo>
                  <a:pt x="102759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29"/>
          <p:cNvSpPr/>
          <p:nvPr/>
        </p:nvSpPr>
        <p:spPr>
          <a:xfrm>
            <a:off x="5623314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0"/>
          <p:cNvSpPr/>
          <p:nvPr/>
        </p:nvSpPr>
        <p:spPr>
          <a:xfrm>
            <a:off x="5713228" y="615170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1"/>
          <p:cNvSpPr/>
          <p:nvPr/>
        </p:nvSpPr>
        <p:spPr>
          <a:xfrm>
            <a:off x="5803141" y="602325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2"/>
          <p:cNvSpPr/>
          <p:nvPr/>
        </p:nvSpPr>
        <p:spPr>
          <a:xfrm>
            <a:off x="5893055" y="5984721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3"/>
          <p:cNvSpPr/>
          <p:nvPr/>
        </p:nvSpPr>
        <p:spPr>
          <a:xfrm>
            <a:off x="5982969" y="5984721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4"/>
          <p:cNvSpPr/>
          <p:nvPr/>
        </p:nvSpPr>
        <p:spPr>
          <a:xfrm>
            <a:off x="5623315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5"/>
          <p:cNvSpPr/>
          <p:nvPr/>
        </p:nvSpPr>
        <p:spPr>
          <a:xfrm>
            <a:off x="5623314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6"/>
          <p:cNvSpPr/>
          <p:nvPr/>
        </p:nvSpPr>
        <p:spPr>
          <a:xfrm>
            <a:off x="5623313" y="6832478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7"/>
          <p:cNvSpPr/>
          <p:nvPr/>
        </p:nvSpPr>
        <p:spPr>
          <a:xfrm>
            <a:off x="5713226" y="6973771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89913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38"/>
          <p:cNvSpPr/>
          <p:nvPr/>
        </p:nvSpPr>
        <p:spPr>
          <a:xfrm>
            <a:off x="5803140" y="676825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205516"/>
                </a:ln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39"/>
          <p:cNvSpPr/>
          <p:nvPr/>
        </p:nvSpPr>
        <p:spPr>
          <a:xfrm>
            <a:off x="5893053" y="6562737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205516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0"/>
          <p:cNvSpPr/>
          <p:nvPr/>
        </p:nvSpPr>
        <p:spPr>
          <a:xfrm>
            <a:off x="5982967" y="654989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9" y="0"/>
                </a:moveTo>
                <a:lnTo>
                  <a:pt x="0" y="12844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1"/>
          <p:cNvSpPr/>
          <p:nvPr/>
        </p:nvSpPr>
        <p:spPr>
          <a:xfrm>
            <a:off x="5623314" y="683247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2"/>
          <p:cNvSpPr/>
          <p:nvPr/>
        </p:nvSpPr>
        <p:spPr>
          <a:xfrm>
            <a:off x="5713228" y="6973770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3"/>
          <p:cNvSpPr/>
          <p:nvPr/>
        </p:nvSpPr>
        <p:spPr>
          <a:xfrm>
            <a:off x="5803141" y="676825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4"/>
          <p:cNvSpPr/>
          <p:nvPr/>
        </p:nvSpPr>
        <p:spPr>
          <a:xfrm>
            <a:off x="5893055" y="656273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5"/>
          <p:cNvSpPr/>
          <p:nvPr/>
        </p:nvSpPr>
        <p:spPr>
          <a:xfrm>
            <a:off x="5982969" y="6549892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6"/>
          <p:cNvSpPr/>
          <p:nvPr/>
        </p:nvSpPr>
        <p:spPr>
          <a:xfrm>
            <a:off x="5623315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7"/>
          <p:cNvSpPr/>
          <p:nvPr/>
        </p:nvSpPr>
        <p:spPr>
          <a:xfrm>
            <a:off x="5623314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48"/>
          <p:cNvSpPr/>
          <p:nvPr/>
        </p:nvSpPr>
        <p:spPr>
          <a:xfrm>
            <a:off x="5623313" y="747471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49"/>
          <p:cNvSpPr/>
          <p:nvPr/>
        </p:nvSpPr>
        <p:spPr>
          <a:xfrm>
            <a:off x="5713226" y="757747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0"/>
          <p:cNvSpPr/>
          <p:nvPr/>
        </p:nvSpPr>
        <p:spPr>
          <a:xfrm>
            <a:off x="5803140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1"/>
          <p:cNvSpPr/>
          <p:nvPr/>
        </p:nvSpPr>
        <p:spPr>
          <a:xfrm>
            <a:off x="5893053" y="716644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269740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2"/>
          <p:cNvSpPr/>
          <p:nvPr/>
        </p:nvSpPr>
        <p:spPr>
          <a:xfrm>
            <a:off x="5982967" y="711506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9" y="0"/>
                </a:moveTo>
                <a:lnTo>
                  <a:pt x="0" y="51379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3"/>
          <p:cNvSpPr/>
          <p:nvPr/>
        </p:nvSpPr>
        <p:spPr>
          <a:xfrm>
            <a:off x="5623314" y="7474716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4"/>
          <p:cNvSpPr/>
          <p:nvPr/>
        </p:nvSpPr>
        <p:spPr>
          <a:xfrm>
            <a:off x="5713228" y="757747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5"/>
          <p:cNvSpPr/>
          <p:nvPr/>
        </p:nvSpPr>
        <p:spPr>
          <a:xfrm>
            <a:off x="5803141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6"/>
          <p:cNvSpPr/>
          <p:nvPr/>
        </p:nvSpPr>
        <p:spPr>
          <a:xfrm>
            <a:off x="5893055" y="7166442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7"/>
          <p:cNvSpPr/>
          <p:nvPr/>
        </p:nvSpPr>
        <p:spPr>
          <a:xfrm>
            <a:off x="5982969" y="7115063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5137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58"/>
          <p:cNvSpPr/>
          <p:nvPr/>
        </p:nvSpPr>
        <p:spPr>
          <a:xfrm>
            <a:off x="5623315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59"/>
          <p:cNvSpPr/>
          <p:nvPr/>
        </p:nvSpPr>
        <p:spPr>
          <a:xfrm>
            <a:off x="562331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0"/>
          <p:cNvSpPr/>
          <p:nvPr/>
        </p:nvSpPr>
        <p:spPr>
          <a:xfrm>
            <a:off x="5623313" y="8091269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89913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1"/>
          <p:cNvSpPr/>
          <p:nvPr/>
        </p:nvSpPr>
        <p:spPr>
          <a:xfrm>
            <a:off x="5713226" y="796282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89913" y="0"/>
                </a:moveTo>
                <a:lnTo>
                  <a:pt x="0" y="128447"/>
                </a:ln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2"/>
          <p:cNvSpPr/>
          <p:nvPr/>
        </p:nvSpPr>
        <p:spPr>
          <a:xfrm>
            <a:off x="5803140" y="783437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89913" y="0"/>
                </a:moveTo>
                <a:lnTo>
                  <a:pt x="0" y="128449"/>
                </a:lnTo>
                <a:lnTo>
                  <a:pt x="0" y="308275"/>
                </a:lnTo>
                <a:lnTo>
                  <a:pt x="89913" y="30827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3"/>
          <p:cNvSpPr/>
          <p:nvPr/>
        </p:nvSpPr>
        <p:spPr>
          <a:xfrm>
            <a:off x="5893053" y="774445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89913"/>
                </a:lnTo>
                <a:lnTo>
                  <a:pt x="0" y="398189"/>
                </a:lnTo>
                <a:lnTo>
                  <a:pt x="89913" y="3981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4"/>
          <p:cNvSpPr/>
          <p:nvPr/>
        </p:nvSpPr>
        <p:spPr>
          <a:xfrm>
            <a:off x="5982967" y="768023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9" y="0"/>
                </a:moveTo>
                <a:lnTo>
                  <a:pt x="0" y="64223"/>
                </a:lnTo>
                <a:lnTo>
                  <a:pt x="0" y="462413"/>
                </a:lnTo>
                <a:lnTo>
                  <a:pt x="102759" y="462413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5"/>
          <p:cNvSpPr/>
          <p:nvPr/>
        </p:nvSpPr>
        <p:spPr>
          <a:xfrm>
            <a:off x="5623314" y="809126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6"/>
          <p:cNvSpPr/>
          <p:nvPr/>
        </p:nvSpPr>
        <p:spPr>
          <a:xfrm>
            <a:off x="5713228" y="796281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7"/>
          <p:cNvSpPr/>
          <p:nvPr/>
        </p:nvSpPr>
        <p:spPr>
          <a:xfrm>
            <a:off x="5803141" y="7834371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68"/>
          <p:cNvSpPr/>
          <p:nvPr/>
        </p:nvSpPr>
        <p:spPr>
          <a:xfrm>
            <a:off x="5893055" y="774445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69"/>
          <p:cNvSpPr/>
          <p:nvPr/>
        </p:nvSpPr>
        <p:spPr>
          <a:xfrm>
            <a:off x="5982969" y="7680234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0"/>
          <p:cNvSpPr/>
          <p:nvPr/>
        </p:nvSpPr>
        <p:spPr>
          <a:xfrm>
            <a:off x="5623315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1"/>
          <p:cNvSpPr/>
          <p:nvPr/>
        </p:nvSpPr>
        <p:spPr>
          <a:xfrm>
            <a:off x="5623314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2"/>
          <p:cNvSpPr/>
          <p:nvPr/>
        </p:nvSpPr>
        <p:spPr>
          <a:xfrm>
            <a:off x="5623313" y="8630748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3"/>
          <p:cNvSpPr/>
          <p:nvPr/>
        </p:nvSpPr>
        <p:spPr>
          <a:xfrm>
            <a:off x="5713226" y="8630748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0"/>
                </a:lnTo>
                <a:lnTo>
                  <a:pt x="89913" y="77068"/>
                </a:lnTo>
                <a:lnTo>
                  <a:pt x="0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4"/>
          <p:cNvSpPr/>
          <p:nvPr/>
        </p:nvSpPr>
        <p:spPr>
          <a:xfrm>
            <a:off x="5803140" y="855368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77068"/>
                </a:ln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5"/>
          <p:cNvSpPr/>
          <p:nvPr/>
        </p:nvSpPr>
        <p:spPr>
          <a:xfrm>
            <a:off x="5893053" y="8438078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115603"/>
                </a:ln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6"/>
          <p:cNvSpPr/>
          <p:nvPr/>
        </p:nvSpPr>
        <p:spPr>
          <a:xfrm>
            <a:off x="5982967" y="824540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9" y="0"/>
                </a:moveTo>
                <a:lnTo>
                  <a:pt x="0" y="192671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7"/>
          <p:cNvSpPr/>
          <p:nvPr/>
        </p:nvSpPr>
        <p:spPr>
          <a:xfrm>
            <a:off x="5623314" y="8630747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78"/>
          <p:cNvSpPr/>
          <p:nvPr/>
        </p:nvSpPr>
        <p:spPr>
          <a:xfrm>
            <a:off x="5713228" y="863074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79"/>
          <p:cNvSpPr/>
          <p:nvPr/>
        </p:nvSpPr>
        <p:spPr>
          <a:xfrm>
            <a:off x="5803141" y="855367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0"/>
          <p:cNvSpPr/>
          <p:nvPr/>
        </p:nvSpPr>
        <p:spPr>
          <a:xfrm>
            <a:off x="5893055" y="84380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1"/>
          <p:cNvSpPr/>
          <p:nvPr/>
        </p:nvSpPr>
        <p:spPr>
          <a:xfrm>
            <a:off x="5982969" y="8245404"/>
            <a:ext cx="102870" cy="193040"/>
          </a:xfrm>
          <a:custGeom>
            <a:avLst/>
            <a:gdLst/>
            <a:ahLst/>
            <a:cxnLst/>
            <a:rect l="l" t="t" r="r" b="b"/>
            <a:pathLst>
              <a:path w="102870" h="193040">
                <a:moveTo>
                  <a:pt x="0" y="19267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2"/>
          <p:cNvSpPr/>
          <p:nvPr/>
        </p:nvSpPr>
        <p:spPr>
          <a:xfrm>
            <a:off x="5623315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3"/>
          <p:cNvSpPr/>
          <p:nvPr/>
        </p:nvSpPr>
        <p:spPr>
          <a:xfrm>
            <a:off x="562331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4"/>
          <p:cNvSpPr/>
          <p:nvPr/>
        </p:nvSpPr>
        <p:spPr>
          <a:xfrm>
            <a:off x="5623313" y="9016093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5"/>
          <p:cNvSpPr/>
          <p:nvPr/>
        </p:nvSpPr>
        <p:spPr>
          <a:xfrm>
            <a:off x="5713226" y="9003248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12844"/>
                </a:ln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6"/>
          <p:cNvSpPr/>
          <p:nvPr/>
        </p:nvSpPr>
        <p:spPr>
          <a:xfrm>
            <a:off x="5803140" y="893902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64223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7"/>
          <p:cNvSpPr/>
          <p:nvPr/>
        </p:nvSpPr>
        <p:spPr>
          <a:xfrm>
            <a:off x="5893053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88"/>
          <p:cNvSpPr/>
          <p:nvPr/>
        </p:nvSpPr>
        <p:spPr>
          <a:xfrm>
            <a:off x="5982967" y="881057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9" y="462412"/>
                </a:lnTo>
                <a:lnTo>
                  <a:pt x="102759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89"/>
          <p:cNvSpPr/>
          <p:nvPr/>
        </p:nvSpPr>
        <p:spPr>
          <a:xfrm>
            <a:off x="5623314" y="901609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0"/>
          <p:cNvSpPr/>
          <p:nvPr/>
        </p:nvSpPr>
        <p:spPr>
          <a:xfrm>
            <a:off x="5713228" y="900324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1"/>
          <p:cNvSpPr/>
          <p:nvPr/>
        </p:nvSpPr>
        <p:spPr>
          <a:xfrm>
            <a:off x="5803141" y="8939023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2"/>
          <p:cNvSpPr/>
          <p:nvPr/>
        </p:nvSpPr>
        <p:spPr>
          <a:xfrm>
            <a:off x="5893055" y="881057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3"/>
          <p:cNvSpPr/>
          <p:nvPr/>
        </p:nvSpPr>
        <p:spPr>
          <a:xfrm>
            <a:off x="5982969" y="8810575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4"/>
          <p:cNvSpPr/>
          <p:nvPr/>
        </p:nvSpPr>
        <p:spPr>
          <a:xfrm>
            <a:off x="5623315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5"/>
          <p:cNvSpPr/>
          <p:nvPr/>
        </p:nvSpPr>
        <p:spPr>
          <a:xfrm>
            <a:off x="5623314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6"/>
          <p:cNvSpPr/>
          <p:nvPr/>
        </p:nvSpPr>
        <p:spPr>
          <a:xfrm>
            <a:off x="5623315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7"/>
          <p:cNvSpPr/>
          <p:nvPr/>
        </p:nvSpPr>
        <p:spPr>
          <a:xfrm>
            <a:off x="5623314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098"/>
          <p:cNvSpPr txBox="1"/>
          <p:nvPr/>
        </p:nvSpPr>
        <p:spPr>
          <a:xfrm>
            <a:off x="6175786" y="2363573"/>
            <a:ext cx="2736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m4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01" name="object 1099"/>
          <p:cNvSpPr/>
          <p:nvPr/>
        </p:nvSpPr>
        <p:spPr>
          <a:xfrm>
            <a:off x="6188485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0"/>
          <p:cNvSpPr/>
          <p:nvPr/>
        </p:nvSpPr>
        <p:spPr>
          <a:xfrm>
            <a:off x="6188484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8258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1"/>
          <p:cNvSpPr/>
          <p:nvPr/>
        </p:nvSpPr>
        <p:spPr>
          <a:xfrm>
            <a:off x="6278398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2"/>
          <p:cNvSpPr/>
          <p:nvPr/>
        </p:nvSpPr>
        <p:spPr>
          <a:xfrm>
            <a:off x="6368311" y="2734989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3"/>
          <p:cNvSpPr/>
          <p:nvPr/>
        </p:nvSpPr>
        <p:spPr>
          <a:xfrm>
            <a:off x="6458225" y="294050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5">
                <a:moveTo>
                  <a:pt x="0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4"/>
          <p:cNvSpPr/>
          <p:nvPr/>
        </p:nvSpPr>
        <p:spPr>
          <a:xfrm>
            <a:off x="6548138" y="301757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5"/>
          <p:cNvSpPr/>
          <p:nvPr/>
        </p:nvSpPr>
        <p:spPr>
          <a:xfrm>
            <a:off x="6188485" y="2593695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6"/>
          <p:cNvSpPr/>
          <p:nvPr/>
        </p:nvSpPr>
        <p:spPr>
          <a:xfrm>
            <a:off x="6278399" y="2593695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5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7"/>
          <p:cNvSpPr/>
          <p:nvPr/>
        </p:nvSpPr>
        <p:spPr>
          <a:xfrm>
            <a:off x="6368312" y="2734987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08"/>
          <p:cNvSpPr/>
          <p:nvPr/>
        </p:nvSpPr>
        <p:spPr>
          <a:xfrm>
            <a:off x="6458226" y="294050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09"/>
          <p:cNvSpPr/>
          <p:nvPr/>
        </p:nvSpPr>
        <p:spPr>
          <a:xfrm>
            <a:off x="6548139" y="3017574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0"/>
          <p:cNvSpPr/>
          <p:nvPr/>
        </p:nvSpPr>
        <p:spPr>
          <a:xfrm>
            <a:off x="6188486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1"/>
          <p:cNvSpPr/>
          <p:nvPr/>
        </p:nvSpPr>
        <p:spPr>
          <a:xfrm>
            <a:off x="6188485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2"/>
          <p:cNvSpPr/>
          <p:nvPr/>
        </p:nvSpPr>
        <p:spPr>
          <a:xfrm>
            <a:off x="618848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3"/>
          <p:cNvSpPr/>
          <p:nvPr/>
        </p:nvSpPr>
        <p:spPr>
          <a:xfrm>
            <a:off x="6278398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4"/>
          <p:cNvSpPr/>
          <p:nvPr/>
        </p:nvSpPr>
        <p:spPr>
          <a:xfrm>
            <a:off x="6368311" y="3377229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5"/>
          <p:cNvSpPr/>
          <p:nvPr/>
        </p:nvSpPr>
        <p:spPr>
          <a:xfrm>
            <a:off x="6458225" y="358274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6"/>
          <p:cNvSpPr/>
          <p:nvPr/>
        </p:nvSpPr>
        <p:spPr>
          <a:xfrm>
            <a:off x="6548138" y="359558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7"/>
          <p:cNvSpPr/>
          <p:nvPr/>
        </p:nvSpPr>
        <p:spPr>
          <a:xfrm>
            <a:off x="6188485" y="3158865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18"/>
          <p:cNvSpPr/>
          <p:nvPr/>
        </p:nvSpPr>
        <p:spPr>
          <a:xfrm>
            <a:off x="6278399" y="315886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19"/>
          <p:cNvSpPr/>
          <p:nvPr/>
        </p:nvSpPr>
        <p:spPr>
          <a:xfrm>
            <a:off x="6368312" y="3377227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0"/>
          <p:cNvSpPr/>
          <p:nvPr/>
        </p:nvSpPr>
        <p:spPr>
          <a:xfrm>
            <a:off x="6458226" y="358274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1"/>
          <p:cNvSpPr/>
          <p:nvPr/>
        </p:nvSpPr>
        <p:spPr>
          <a:xfrm>
            <a:off x="6548139" y="359558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2"/>
          <p:cNvSpPr/>
          <p:nvPr/>
        </p:nvSpPr>
        <p:spPr>
          <a:xfrm>
            <a:off x="6188486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3"/>
          <p:cNvSpPr/>
          <p:nvPr/>
        </p:nvSpPr>
        <p:spPr>
          <a:xfrm>
            <a:off x="6188485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4"/>
          <p:cNvSpPr/>
          <p:nvPr/>
        </p:nvSpPr>
        <p:spPr>
          <a:xfrm>
            <a:off x="6188484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4405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5"/>
          <p:cNvSpPr/>
          <p:nvPr/>
        </p:nvSpPr>
        <p:spPr>
          <a:xfrm>
            <a:off x="6278398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6"/>
          <p:cNvSpPr/>
          <p:nvPr/>
        </p:nvSpPr>
        <p:spPr>
          <a:xfrm>
            <a:off x="6368311" y="373688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8"/>
                </a:lnTo>
                <a:lnTo>
                  <a:pt x="89913" y="449568"/>
                </a:lnTo>
                <a:lnTo>
                  <a:pt x="89913" y="35965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7"/>
          <p:cNvSpPr/>
          <p:nvPr/>
        </p:nvSpPr>
        <p:spPr>
          <a:xfrm>
            <a:off x="6458225" y="409653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28"/>
          <p:cNvSpPr/>
          <p:nvPr/>
        </p:nvSpPr>
        <p:spPr>
          <a:xfrm>
            <a:off x="6548138" y="4186451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29"/>
          <p:cNvSpPr/>
          <p:nvPr/>
        </p:nvSpPr>
        <p:spPr>
          <a:xfrm>
            <a:off x="6188485" y="3724037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0"/>
          <p:cNvSpPr/>
          <p:nvPr/>
        </p:nvSpPr>
        <p:spPr>
          <a:xfrm>
            <a:off x="6278399" y="372403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1"/>
          <p:cNvSpPr/>
          <p:nvPr/>
        </p:nvSpPr>
        <p:spPr>
          <a:xfrm>
            <a:off x="6368312" y="3736882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89913" y="35965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2"/>
          <p:cNvSpPr/>
          <p:nvPr/>
        </p:nvSpPr>
        <p:spPr>
          <a:xfrm>
            <a:off x="6458226" y="409653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3"/>
          <p:cNvSpPr/>
          <p:nvPr/>
        </p:nvSpPr>
        <p:spPr>
          <a:xfrm>
            <a:off x="6548139" y="418644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4"/>
          <p:cNvSpPr/>
          <p:nvPr/>
        </p:nvSpPr>
        <p:spPr>
          <a:xfrm>
            <a:off x="6188486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5"/>
          <p:cNvSpPr/>
          <p:nvPr/>
        </p:nvSpPr>
        <p:spPr>
          <a:xfrm>
            <a:off x="6188485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6"/>
          <p:cNvSpPr/>
          <p:nvPr/>
        </p:nvSpPr>
        <p:spPr>
          <a:xfrm>
            <a:off x="6188484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6974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7"/>
          <p:cNvSpPr/>
          <p:nvPr/>
        </p:nvSpPr>
        <p:spPr>
          <a:xfrm>
            <a:off x="6278398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38"/>
          <p:cNvSpPr/>
          <p:nvPr/>
        </p:nvSpPr>
        <p:spPr>
          <a:xfrm>
            <a:off x="6368311" y="441765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39"/>
          <p:cNvSpPr/>
          <p:nvPr/>
        </p:nvSpPr>
        <p:spPr>
          <a:xfrm>
            <a:off x="6458225" y="448188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0"/>
          <p:cNvSpPr/>
          <p:nvPr/>
        </p:nvSpPr>
        <p:spPr>
          <a:xfrm>
            <a:off x="6548138" y="4700243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0" y="51379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1"/>
          <p:cNvSpPr/>
          <p:nvPr/>
        </p:nvSpPr>
        <p:spPr>
          <a:xfrm>
            <a:off x="6188485" y="4289208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2"/>
          <p:cNvSpPr/>
          <p:nvPr/>
        </p:nvSpPr>
        <p:spPr>
          <a:xfrm>
            <a:off x="6278399" y="4289208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3"/>
          <p:cNvSpPr/>
          <p:nvPr/>
        </p:nvSpPr>
        <p:spPr>
          <a:xfrm>
            <a:off x="6368312" y="441765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4"/>
          <p:cNvSpPr/>
          <p:nvPr/>
        </p:nvSpPr>
        <p:spPr>
          <a:xfrm>
            <a:off x="6458226" y="448187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5"/>
          <p:cNvSpPr/>
          <p:nvPr/>
        </p:nvSpPr>
        <p:spPr>
          <a:xfrm>
            <a:off x="6548139" y="4700242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6"/>
          <p:cNvSpPr/>
          <p:nvPr/>
        </p:nvSpPr>
        <p:spPr>
          <a:xfrm>
            <a:off x="6188486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7"/>
          <p:cNvSpPr/>
          <p:nvPr/>
        </p:nvSpPr>
        <p:spPr>
          <a:xfrm>
            <a:off x="6188485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48"/>
          <p:cNvSpPr/>
          <p:nvPr/>
        </p:nvSpPr>
        <p:spPr>
          <a:xfrm>
            <a:off x="6188484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6698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49"/>
          <p:cNvSpPr/>
          <p:nvPr/>
        </p:nvSpPr>
        <p:spPr>
          <a:xfrm>
            <a:off x="6278398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0"/>
          <p:cNvSpPr/>
          <p:nvPr/>
        </p:nvSpPr>
        <p:spPr>
          <a:xfrm>
            <a:off x="6368311" y="495713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0" y="359655"/>
                </a:lnTo>
                <a:lnTo>
                  <a:pt x="89913" y="35965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1"/>
          <p:cNvSpPr/>
          <p:nvPr/>
        </p:nvSpPr>
        <p:spPr>
          <a:xfrm>
            <a:off x="6458225" y="527825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89913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2"/>
          <p:cNvSpPr/>
          <p:nvPr/>
        </p:nvSpPr>
        <p:spPr>
          <a:xfrm>
            <a:off x="6548138" y="522687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102758" y="0"/>
                </a:moveTo>
                <a:lnTo>
                  <a:pt x="0" y="51379"/>
                </a:lnTo>
                <a:lnTo>
                  <a:pt x="0" y="89913"/>
                </a:lnTo>
                <a:lnTo>
                  <a:pt x="102758" y="899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3"/>
          <p:cNvSpPr/>
          <p:nvPr/>
        </p:nvSpPr>
        <p:spPr>
          <a:xfrm>
            <a:off x="6188485" y="485437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4"/>
          <p:cNvSpPr/>
          <p:nvPr/>
        </p:nvSpPr>
        <p:spPr>
          <a:xfrm>
            <a:off x="6278399" y="4854378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5"/>
          <p:cNvSpPr/>
          <p:nvPr/>
        </p:nvSpPr>
        <p:spPr>
          <a:xfrm>
            <a:off x="6368312" y="4957137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89913" y="35965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6"/>
          <p:cNvSpPr/>
          <p:nvPr/>
        </p:nvSpPr>
        <p:spPr>
          <a:xfrm>
            <a:off x="6458226" y="527825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7"/>
          <p:cNvSpPr/>
          <p:nvPr/>
        </p:nvSpPr>
        <p:spPr>
          <a:xfrm>
            <a:off x="6548139" y="5226878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5137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58"/>
          <p:cNvSpPr/>
          <p:nvPr/>
        </p:nvSpPr>
        <p:spPr>
          <a:xfrm>
            <a:off x="6188486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59"/>
          <p:cNvSpPr/>
          <p:nvPr/>
        </p:nvSpPr>
        <p:spPr>
          <a:xfrm>
            <a:off x="6188485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0"/>
          <p:cNvSpPr/>
          <p:nvPr/>
        </p:nvSpPr>
        <p:spPr>
          <a:xfrm>
            <a:off x="6188484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1"/>
          <p:cNvSpPr/>
          <p:nvPr/>
        </p:nvSpPr>
        <p:spPr>
          <a:xfrm>
            <a:off x="6278398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2"/>
          <p:cNvSpPr/>
          <p:nvPr/>
        </p:nvSpPr>
        <p:spPr>
          <a:xfrm>
            <a:off x="6368311" y="5547998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29542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3"/>
          <p:cNvSpPr/>
          <p:nvPr/>
        </p:nvSpPr>
        <p:spPr>
          <a:xfrm>
            <a:off x="6458225" y="584342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0" y="38534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4"/>
          <p:cNvSpPr/>
          <p:nvPr/>
        </p:nvSpPr>
        <p:spPr>
          <a:xfrm>
            <a:off x="6548138" y="585627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102758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5"/>
          <p:cNvSpPr/>
          <p:nvPr/>
        </p:nvSpPr>
        <p:spPr>
          <a:xfrm>
            <a:off x="6188485" y="5419549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6"/>
          <p:cNvSpPr/>
          <p:nvPr/>
        </p:nvSpPr>
        <p:spPr>
          <a:xfrm>
            <a:off x="6278399" y="541955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7"/>
          <p:cNvSpPr/>
          <p:nvPr/>
        </p:nvSpPr>
        <p:spPr>
          <a:xfrm>
            <a:off x="6368312" y="554799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0"/>
                </a:moveTo>
                <a:lnTo>
                  <a:pt x="89913" y="29543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68"/>
          <p:cNvSpPr/>
          <p:nvPr/>
        </p:nvSpPr>
        <p:spPr>
          <a:xfrm>
            <a:off x="6458226" y="584342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69"/>
          <p:cNvSpPr/>
          <p:nvPr/>
        </p:nvSpPr>
        <p:spPr>
          <a:xfrm>
            <a:off x="6548139" y="5856272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0"/>
          <p:cNvSpPr/>
          <p:nvPr/>
        </p:nvSpPr>
        <p:spPr>
          <a:xfrm>
            <a:off x="6188486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1"/>
          <p:cNvSpPr/>
          <p:nvPr/>
        </p:nvSpPr>
        <p:spPr>
          <a:xfrm>
            <a:off x="6188485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2"/>
          <p:cNvSpPr/>
          <p:nvPr/>
        </p:nvSpPr>
        <p:spPr>
          <a:xfrm>
            <a:off x="6188484" y="6164549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3"/>
          <p:cNvSpPr/>
          <p:nvPr/>
        </p:nvSpPr>
        <p:spPr>
          <a:xfrm>
            <a:off x="627839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4"/>
          <p:cNvSpPr/>
          <p:nvPr/>
        </p:nvSpPr>
        <p:spPr>
          <a:xfrm>
            <a:off x="6368311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5"/>
          <p:cNvSpPr/>
          <p:nvPr/>
        </p:nvSpPr>
        <p:spPr>
          <a:xfrm>
            <a:off x="6458225" y="610032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6"/>
          <p:cNvSpPr/>
          <p:nvPr/>
        </p:nvSpPr>
        <p:spPr>
          <a:xfrm>
            <a:off x="6548138" y="640860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7"/>
          <p:cNvSpPr/>
          <p:nvPr/>
        </p:nvSpPr>
        <p:spPr>
          <a:xfrm>
            <a:off x="6188485" y="6164548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78"/>
          <p:cNvSpPr/>
          <p:nvPr/>
        </p:nvSpPr>
        <p:spPr>
          <a:xfrm>
            <a:off x="6278399" y="5984721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79"/>
          <p:cNvSpPr/>
          <p:nvPr/>
        </p:nvSpPr>
        <p:spPr>
          <a:xfrm>
            <a:off x="6368312" y="598472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0"/>
          <p:cNvSpPr/>
          <p:nvPr/>
        </p:nvSpPr>
        <p:spPr>
          <a:xfrm>
            <a:off x="6458226" y="6100323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1"/>
          <p:cNvSpPr/>
          <p:nvPr/>
        </p:nvSpPr>
        <p:spPr>
          <a:xfrm>
            <a:off x="6548139" y="640859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2"/>
          <p:cNvSpPr/>
          <p:nvPr/>
        </p:nvSpPr>
        <p:spPr>
          <a:xfrm>
            <a:off x="6188486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3"/>
          <p:cNvSpPr/>
          <p:nvPr/>
        </p:nvSpPr>
        <p:spPr>
          <a:xfrm>
            <a:off x="6188485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4"/>
          <p:cNvSpPr/>
          <p:nvPr/>
        </p:nvSpPr>
        <p:spPr>
          <a:xfrm>
            <a:off x="6188484" y="6562737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141292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5"/>
          <p:cNvSpPr/>
          <p:nvPr/>
        </p:nvSpPr>
        <p:spPr>
          <a:xfrm>
            <a:off x="6278398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6"/>
          <p:cNvSpPr/>
          <p:nvPr/>
        </p:nvSpPr>
        <p:spPr>
          <a:xfrm>
            <a:off x="6368311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7"/>
          <p:cNvSpPr/>
          <p:nvPr/>
        </p:nvSpPr>
        <p:spPr>
          <a:xfrm>
            <a:off x="6458225" y="687101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88"/>
          <p:cNvSpPr/>
          <p:nvPr/>
        </p:nvSpPr>
        <p:spPr>
          <a:xfrm>
            <a:off x="6548138" y="693523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0" y="77068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89"/>
          <p:cNvSpPr/>
          <p:nvPr/>
        </p:nvSpPr>
        <p:spPr>
          <a:xfrm>
            <a:off x="6188485" y="656273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0"/>
          <p:cNvSpPr/>
          <p:nvPr/>
        </p:nvSpPr>
        <p:spPr>
          <a:xfrm>
            <a:off x="6278399" y="654989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1"/>
          <p:cNvSpPr/>
          <p:nvPr/>
        </p:nvSpPr>
        <p:spPr>
          <a:xfrm>
            <a:off x="6368312" y="654989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2"/>
          <p:cNvSpPr/>
          <p:nvPr/>
        </p:nvSpPr>
        <p:spPr>
          <a:xfrm>
            <a:off x="6458226" y="6871011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3"/>
          <p:cNvSpPr/>
          <p:nvPr/>
        </p:nvSpPr>
        <p:spPr>
          <a:xfrm>
            <a:off x="6548139" y="6935234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4"/>
          <p:cNvSpPr/>
          <p:nvPr/>
        </p:nvSpPr>
        <p:spPr>
          <a:xfrm>
            <a:off x="6188486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5"/>
          <p:cNvSpPr/>
          <p:nvPr/>
        </p:nvSpPr>
        <p:spPr>
          <a:xfrm>
            <a:off x="6188485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6"/>
          <p:cNvSpPr/>
          <p:nvPr/>
        </p:nvSpPr>
        <p:spPr>
          <a:xfrm>
            <a:off x="618848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7"/>
          <p:cNvSpPr/>
          <p:nvPr/>
        </p:nvSpPr>
        <p:spPr>
          <a:xfrm>
            <a:off x="6278398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198"/>
          <p:cNvSpPr/>
          <p:nvPr/>
        </p:nvSpPr>
        <p:spPr>
          <a:xfrm>
            <a:off x="6368311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199"/>
          <p:cNvSpPr/>
          <p:nvPr/>
        </p:nvSpPr>
        <p:spPr>
          <a:xfrm>
            <a:off x="6458225" y="725635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0"/>
          <p:cNvSpPr/>
          <p:nvPr/>
        </p:nvSpPr>
        <p:spPr>
          <a:xfrm>
            <a:off x="6548138" y="7551785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4">
                <a:moveTo>
                  <a:pt x="102758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1"/>
          <p:cNvSpPr/>
          <p:nvPr/>
        </p:nvSpPr>
        <p:spPr>
          <a:xfrm>
            <a:off x="6188485" y="711506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2"/>
          <p:cNvSpPr/>
          <p:nvPr/>
        </p:nvSpPr>
        <p:spPr>
          <a:xfrm>
            <a:off x="6278399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3"/>
          <p:cNvSpPr/>
          <p:nvPr/>
        </p:nvSpPr>
        <p:spPr>
          <a:xfrm>
            <a:off x="6368312" y="712790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4"/>
          <p:cNvSpPr/>
          <p:nvPr/>
        </p:nvSpPr>
        <p:spPr>
          <a:xfrm>
            <a:off x="6458226" y="725635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5"/>
          <p:cNvSpPr/>
          <p:nvPr/>
        </p:nvSpPr>
        <p:spPr>
          <a:xfrm>
            <a:off x="6548139" y="7551785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4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6"/>
          <p:cNvSpPr/>
          <p:nvPr/>
        </p:nvSpPr>
        <p:spPr>
          <a:xfrm>
            <a:off x="6188486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7"/>
          <p:cNvSpPr/>
          <p:nvPr/>
        </p:nvSpPr>
        <p:spPr>
          <a:xfrm>
            <a:off x="6278399" y="7680234"/>
            <a:ext cx="372745" cy="462915"/>
          </a:xfrm>
          <a:custGeom>
            <a:avLst/>
            <a:gdLst/>
            <a:ahLst/>
            <a:cxnLst/>
            <a:rect l="l" t="t" r="r" b="b"/>
            <a:pathLst>
              <a:path w="372745" h="462915">
                <a:moveTo>
                  <a:pt x="0" y="462413"/>
                </a:moveTo>
                <a:lnTo>
                  <a:pt x="372498" y="462413"/>
                </a:lnTo>
                <a:lnTo>
                  <a:pt x="372498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08"/>
          <p:cNvSpPr/>
          <p:nvPr/>
        </p:nvSpPr>
        <p:spPr>
          <a:xfrm>
            <a:off x="6188484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09"/>
          <p:cNvSpPr/>
          <p:nvPr/>
        </p:nvSpPr>
        <p:spPr>
          <a:xfrm>
            <a:off x="6278398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0"/>
          <p:cNvSpPr/>
          <p:nvPr/>
        </p:nvSpPr>
        <p:spPr>
          <a:xfrm>
            <a:off x="6368311" y="7782992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0" y="359655"/>
                </a:lnTo>
                <a:lnTo>
                  <a:pt x="89913" y="359655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1"/>
          <p:cNvSpPr/>
          <p:nvPr/>
        </p:nvSpPr>
        <p:spPr>
          <a:xfrm>
            <a:off x="6458225" y="779583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0" y="346810"/>
                </a:lnTo>
                <a:lnTo>
                  <a:pt x="89913" y="346810"/>
                </a:lnTo>
                <a:lnTo>
                  <a:pt x="89913" y="17982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2"/>
          <p:cNvSpPr/>
          <p:nvPr/>
        </p:nvSpPr>
        <p:spPr>
          <a:xfrm>
            <a:off x="6548138" y="7975666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0" y="166982"/>
                </a:lnTo>
                <a:lnTo>
                  <a:pt x="102758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3"/>
          <p:cNvSpPr/>
          <p:nvPr/>
        </p:nvSpPr>
        <p:spPr>
          <a:xfrm>
            <a:off x="6188485" y="768023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4"/>
          <p:cNvSpPr/>
          <p:nvPr/>
        </p:nvSpPr>
        <p:spPr>
          <a:xfrm>
            <a:off x="6278399" y="7680233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5"/>
          <p:cNvSpPr/>
          <p:nvPr/>
        </p:nvSpPr>
        <p:spPr>
          <a:xfrm>
            <a:off x="6368312" y="778299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6"/>
          <p:cNvSpPr/>
          <p:nvPr/>
        </p:nvSpPr>
        <p:spPr>
          <a:xfrm>
            <a:off x="6458226" y="779583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7"/>
          <p:cNvSpPr/>
          <p:nvPr/>
        </p:nvSpPr>
        <p:spPr>
          <a:xfrm>
            <a:off x="6548139" y="7975664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102758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18"/>
          <p:cNvSpPr/>
          <p:nvPr/>
        </p:nvSpPr>
        <p:spPr>
          <a:xfrm>
            <a:off x="618848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19"/>
          <p:cNvSpPr/>
          <p:nvPr/>
        </p:nvSpPr>
        <p:spPr>
          <a:xfrm>
            <a:off x="6188485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0"/>
          <p:cNvSpPr/>
          <p:nvPr/>
        </p:nvSpPr>
        <p:spPr>
          <a:xfrm>
            <a:off x="6188484" y="8271094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54137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1"/>
          <p:cNvSpPr/>
          <p:nvPr/>
        </p:nvSpPr>
        <p:spPr>
          <a:xfrm>
            <a:off x="6278398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2"/>
          <p:cNvSpPr/>
          <p:nvPr/>
        </p:nvSpPr>
        <p:spPr>
          <a:xfrm>
            <a:off x="6368311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3"/>
          <p:cNvSpPr/>
          <p:nvPr/>
        </p:nvSpPr>
        <p:spPr>
          <a:xfrm>
            <a:off x="6458225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37249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4"/>
          <p:cNvSpPr/>
          <p:nvPr/>
        </p:nvSpPr>
        <p:spPr>
          <a:xfrm>
            <a:off x="6548138" y="8656439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0" y="51379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5"/>
          <p:cNvSpPr/>
          <p:nvPr/>
        </p:nvSpPr>
        <p:spPr>
          <a:xfrm>
            <a:off x="6188485" y="8271094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6"/>
          <p:cNvSpPr/>
          <p:nvPr/>
        </p:nvSpPr>
        <p:spPr>
          <a:xfrm>
            <a:off x="6278399" y="8245404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7"/>
          <p:cNvSpPr/>
          <p:nvPr/>
        </p:nvSpPr>
        <p:spPr>
          <a:xfrm>
            <a:off x="6368312" y="824540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28"/>
          <p:cNvSpPr/>
          <p:nvPr/>
        </p:nvSpPr>
        <p:spPr>
          <a:xfrm>
            <a:off x="6458226" y="8283939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89913" y="37249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29"/>
          <p:cNvSpPr/>
          <p:nvPr/>
        </p:nvSpPr>
        <p:spPr>
          <a:xfrm>
            <a:off x="6548139" y="8656438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0"/>
          <p:cNvSpPr/>
          <p:nvPr/>
        </p:nvSpPr>
        <p:spPr>
          <a:xfrm>
            <a:off x="6188486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1"/>
          <p:cNvSpPr/>
          <p:nvPr/>
        </p:nvSpPr>
        <p:spPr>
          <a:xfrm>
            <a:off x="6188485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2"/>
          <p:cNvSpPr/>
          <p:nvPr/>
        </p:nvSpPr>
        <p:spPr>
          <a:xfrm>
            <a:off x="6188484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3"/>
          <p:cNvSpPr/>
          <p:nvPr/>
        </p:nvSpPr>
        <p:spPr>
          <a:xfrm>
            <a:off x="6278398" y="893902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17982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4"/>
          <p:cNvSpPr/>
          <p:nvPr/>
        </p:nvSpPr>
        <p:spPr>
          <a:xfrm>
            <a:off x="6368311" y="911885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5"/>
          <p:cNvSpPr/>
          <p:nvPr/>
        </p:nvSpPr>
        <p:spPr>
          <a:xfrm>
            <a:off x="6458225" y="915738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6"/>
          <p:cNvSpPr/>
          <p:nvPr/>
        </p:nvSpPr>
        <p:spPr>
          <a:xfrm>
            <a:off x="6548138" y="9144541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102758" y="0"/>
                </a:moveTo>
                <a:lnTo>
                  <a:pt x="0" y="12844"/>
                </a:lnTo>
                <a:lnTo>
                  <a:pt x="0" y="128447"/>
                </a:lnTo>
                <a:lnTo>
                  <a:pt x="102758" y="128447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7"/>
          <p:cNvSpPr/>
          <p:nvPr/>
        </p:nvSpPr>
        <p:spPr>
          <a:xfrm>
            <a:off x="6188485" y="881057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38"/>
          <p:cNvSpPr/>
          <p:nvPr/>
        </p:nvSpPr>
        <p:spPr>
          <a:xfrm>
            <a:off x="6278399" y="89390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39"/>
          <p:cNvSpPr/>
          <p:nvPr/>
        </p:nvSpPr>
        <p:spPr>
          <a:xfrm>
            <a:off x="6368312" y="911885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0"/>
          <p:cNvSpPr/>
          <p:nvPr/>
        </p:nvSpPr>
        <p:spPr>
          <a:xfrm>
            <a:off x="6458226" y="915738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1"/>
          <p:cNvSpPr/>
          <p:nvPr/>
        </p:nvSpPr>
        <p:spPr>
          <a:xfrm>
            <a:off x="6548139" y="9144540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2"/>
          <p:cNvSpPr/>
          <p:nvPr/>
        </p:nvSpPr>
        <p:spPr>
          <a:xfrm>
            <a:off x="618848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3"/>
          <p:cNvSpPr/>
          <p:nvPr/>
        </p:nvSpPr>
        <p:spPr>
          <a:xfrm>
            <a:off x="6188485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4"/>
          <p:cNvSpPr/>
          <p:nvPr/>
        </p:nvSpPr>
        <p:spPr>
          <a:xfrm>
            <a:off x="6188484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205516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5"/>
          <p:cNvSpPr/>
          <p:nvPr/>
        </p:nvSpPr>
        <p:spPr>
          <a:xfrm>
            <a:off x="6278398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6"/>
          <p:cNvSpPr/>
          <p:nvPr/>
        </p:nvSpPr>
        <p:spPr>
          <a:xfrm>
            <a:off x="6368311" y="9594108"/>
            <a:ext cx="90170" cy="160020"/>
          </a:xfrm>
          <a:custGeom>
            <a:avLst/>
            <a:gdLst/>
            <a:ahLst/>
            <a:cxnLst/>
            <a:rect l="l" t="t" r="r" b="b"/>
            <a:pathLst>
              <a:path w="90170" h="160020">
                <a:moveTo>
                  <a:pt x="0" y="0"/>
                </a:moveTo>
                <a:lnTo>
                  <a:pt x="0" y="159491"/>
                </a:lnTo>
                <a:lnTo>
                  <a:pt x="89913" y="159491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7"/>
          <p:cNvSpPr/>
          <p:nvPr/>
        </p:nvSpPr>
        <p:spPr>
          <a:xfrm>
            <a:off x="6458225" y="9619798"/>
            <a:ext cx="90170" cy="133985"/>
          </a:xfrm>
          <a:custGeom>
            <a:avLst/>
            <a:gdLst/>
            <a:ahLst/>
            <a:cxnLst/>
            <a:rect l="l" t="t" r="r" b="b"/>
            <a:pathLst>
              <a:path w="90170" h="133984">
                <a:moveTo>
                  <a:pt x="0" y="0"/>
                </a:moveTo>
                <a:lnTo>
                  <a:pt x="0" y="133802"/>
                </a:lnTo>
                <a:lnTo>
                  <a:pt x="89913" y="133802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48"/>
          <p:cNvSpPr/>
          <p:nvPr/>
        </p:nvSpPr>
        <p:spPr>
          <a:xfrm>
            <a:off x="6548138" y="9709711"/>
            <a:ext cx="35560" cy="44450"/>
          </a:xfrm>
          <a:custGeom>
            <a:avLst/>
            <a:gdLst/>
            <a:ahLst/>
            <a:cxnLst/>
            <a:rect l="l" t="t" r="r" b="b"/>
            <a:pathLst>
              <a:path w="35560" h="44450">
                <a:moveTo>
                  <a:pt x="0" y="0"/>
                </a:moveTo>
                <a:lnTo>
                  <a:pt x="0" y="43888"/>
                </a:lnTo>
                <a:lnTo>
                  <a:pt x="35111" y="4388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49"/>
          <p:cNvSpPr/>
          <p:nvPr/>
        </p:nvSpPr>
        <p:spPr>
          <a:xfrm>
            <a:off x="6188485" y="937574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0"/>
          <p:cNvSpPr/>
          <p:nvPr/>
        </p:nvSpPr>
        <p:spPr>
          <a:xfrm>
            <a:off x="6278399" y="937574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1"/>
          <p:cNvSpPr/>
          <p:nvPr/>
        </p:nvSpPr>
        <p:spPr>
          <a:xfrm>
            <a:off x="6368312" y="9594107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2"/>
          <p:cNvSpPr/>
          <p:nvPr/>
        </p:nvSpPr>
        <p:spPr>
          <a:xfrm>
            <a:off x="6458226" y="961979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3"/>
          <p:cNvSpPr/>
          <p:nvPr/>
        </p:nvSpPr>
        <p:spPr>
          <a:xfrm>
            <a:off x="6548139" y="9709710"/>
            <a:ext cx="35560" cy="44450"/>
          </a:xfrm>
          <a:custGeom>
            <a:avLst/>
            <a:gdLst/>
            <a:ahLst/>
            <a:cxnLst/>
            <a:rect l="l" t="t" r="r" b="b"/>
            <a:pathLst>
              <a:path w="35560" h="44450">
                <a:moveTo>
                  <a:pt x="0" y="0"/>
                </a:moveTo>
                <a:lnTo>
                  <a:pt x="35111" y="438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4"/>
          <p:cNvSpPr/>
          <p:nvPr/>
        </p:nvSpPr>
        <p:spPr>
          <a:xfrm>
            <a:off x="6188486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5"/>
          <p:cNvSpPr/>
          <p:nvPr/>
        </p:nvSpPr>
        <p:spPr>
          <a:xfrm>
            <a:off x="6188485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6"/>
          <p:cNvSpPr/>
          <p:nvPr/>
        </p:nvSpPr>
        <p:spPr>
          <a:xfrm>
            <a:off x="6753656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7"/>
          <p:cNvSpPr/>
          <p:nvPr/>
        </p:nvSpPr>
        <p:spPr>
          <a:xfrm>
            <a:off x="6753655" y="29661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0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58"/>
          <p:cNvSpPr/>
          <p:nvPr/>
        </p:nvSpPr>
        <p:spPr>
          <a:xfrm>
            <a:off x="6843568" y="304326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89913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59"/>
          <p:cNvSpPr/>
          <p:nvPr/>
        </p:nvSpPr>
        <p:spPr>
          <a:xfrm>
            <a:off x="6933482" y="285059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89913" y="0"/>
                </a:moveTo>
                <a:lnTo>
                  <a:pt x="0" y="192671"/>
                </a:ln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0"/>
          <p:cNvSpPr/>
          <p:nvPr/>
        </p:nvSpPr>
        <p:spPr>
          <a:xfrm>
            <a:off x="7023395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1"/>
          <p:cNvSpPr/>
          <p:nvPr/>
        </p:nvSpPr>
        <p:spPr>
          <a:xfrm>
            <a:off x="7113308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2"/>
          <p:cNvSpPr/>
          <p:nvPr/>
        </p:nvSpPr>
        <p:spPr>
          <a:xfrm>
            <a:off x="6753656" y="296619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3"/>
          <p:cNvSpPr/>
          <p:nvPr/>
        </p:nvSpPr>
        <p:spPr>
          <a:xfrm>
            <a:off x="6843570" y="30432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4"/>
          <p:cNvSpPr/>
          <p:nvPr/>
        </p:nvSpPr>
        <p:spPr>
          <a:xfrm>
            <a:off x="6933483" y="2850590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5"/>
          <p:cNvSpPr/>
          <p:nvPr/>
        </p:nvSpPr>
        <p:spPr>
          <a:xfrm>
            <a:off x="7023397" y="259369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6"/>
          <p:cNvSpPr/>
          <p:nvPr/>
        </p:nvSpPr>
        <p:spPr>
          <a:xfrm>
            <a:off x="7113310" y="2593694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69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7"/>
          <p:cNvSpPr/>
          <p:nvPr/>
        </p:nvSpPr>
        <p:spPr>
          <a:xfrm>
            <a:off x="6753657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68"/>
          <p:cNvSpPr/>
          <p:nvPr/>
        </p:nvSpPr>
        <p:spPr>
          <a:xfrm>
            <a:off x="6753656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69"/>
          <p:cNvSpPr/>
          <p:nvPr/>
        </p:nvSpPr>
        <p:spPr>
          <a:xfrm>
            <a:off x="6753657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0"/>
          <p:cNvSpPr/>
          <p:nvPr/>
        </p:nvSpPr>
        <p:spPr>
          <a:xfrm>
            <a:off x="6753656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1"/>
          <p:cNvSpPr/>
          <p:nvPr/>
        </p:nvSpPr>
        <p:spPr>
          <a:xfrm>
            <a:off x="6753655" y="400662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2"/>
          <p:cNvSpPr/>
          <p:nvPr/>
        </p:nvSpPr>
        <p:spPr>
          <a:xfrm>
            <a:off x="6843568" y="401946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89913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3"/>
          <p:cNvSpPr/>
          <p:nvPr/>
        </p:nvSpPr>
        <p:spPr>
          <a:xfrm>
            <a:off x="6933482" y="3749726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269741"/>
                </a:lnTo>
                <a:lnTo>
                  <a:pt x="0" y="436723"/>
                </a:lnTo>
                <a:lnTo>
                  <a:pt x="89913" y="43672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4"/>
          <p:cNvSpPr/>
          <p:nvPr/>
        </p:nvSpPr>
        <p:spPr>
          <a:xfrm>
            <a:off x="7023395" y="3749726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0" y="0"/>
                </a:moveTo>
                <a:lnTo>
                  <a:pt x="89913" y="0"/>
                </a:lnTo>
                <a:lnTo>
                  <a:pt x="89913" y="436723"/>
                </a:lnTo>
                <a:lnTo>
                  <a:pt x="0" y="4367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5"/>
          <p:cNvSpPr/>
          <p:nvPr/>
        </p:nvSpPr>
        <p:spPr>
          <a:xfrm>
            <a:off x="7113308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5689"/>
                </a:lnTo>
                <a:lnTo>
                  <a:pt x="0" y="462413"/>
                </a:lnTo>
                <a:lnTo>
                  <a:pt x="102758" y="4624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6"/>
          <p:cNvSpPr/>
          <p:nvPr/>
        </p:nvSpPr>
        <p:spPr>
          <a:xfrm>
            <a:off x="6753656" y="40066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7"/>
          <p:cNvSpPr/>
          <p:nvPr/>
        </p:nvSpPr>
        <p:spPr>
          <a:xfrm>
            <a:off x="6843570" y="4019468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78"/>
          <p:cNvSpPr/>
          <p:nvPr/>
        </p:nvSpPr>
        <p:spPr>
          <a:xfrm>
            <a:off x="6933483" y="3749727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79"/>
          <p:cNvSpPr/>
          <p:nvPr/>
        </p:nvSpPr>
        <p:spPr>
          <a:xfrm>
            <a:off x="7023397" y="374972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0"/>
          <p:cNvSpPr/>
          <p:nvPr/>
        </p:nvSpPr>
        <p:spPr>
          <a:xfrm>
            <a:off x="7113310" y="3724036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1"/>
          <p:cNvSpPr/>
          <p:nvPr/>
        </p:nvSpPr>
        <p:spPr>
          <a:xfrm>
            <a:off x="6753657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2"/>
          <p:cNvSpPr/>
          <p:nvPr/>
        </p:nvSpPr>
        <p:spPr>
          <a:xfrm>
            <a:off x="7113308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462412"/>
                </a:moveTo>
                <a:lnTo>
                  <a:pt x="102758" y="462412"/>
                </a:lnTo>
                <a:lnTo>
                  <a:pt x="10275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3"/>
          <p:cNvSpPr/>
          <p:nvPr/>
        </p:nvSpPr>
        <p:spPr>
          <a:xfrm>
            <a:off x="6753656" y="4289210"/>
            <a:ext cx="269875" cy="462915"/>
          </a:xfrm>
          <a:custGeom>
            <a:avLst/>
            <a:gdLst/>
            <a:ahLst/>
            <a:cxnLst/>
            <a:rect l="l" t="t" r="r" b="b"/>
            <a:pathLst>
              <a:path w="269875" h="462914">
                <a:moveTo>
                  <a:pt x="0" y="462412"/>
                </a:moveTo>
                <a:lnTo>
                  <a:pt x="269740" y="462412"/>
                </a:lnTo>
                <a:lnTo>
                  <a:pt x="269740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4"/>
          <p:cNvSpPr/>
          <p:nvPr/>
        </p:nvSpPr>
        <p:spPr>
          <a:xfrm>
            <a:off x="6753655" y="4456191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5"/>
          <p:cNvSpPr/>
          <p:nvPr/>
        </p:nvSpPr>
        <p:spPr>
          <a:xfrm>
            <a:off x="6843568" y="434058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115603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6"/>
          <p:cNvSpPr/>
          <p:nvPr/>
        </p:nvSpPr>
        <p:spPr>
          <a:xfrm>
            <a:off x="6933482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7"/>
          <p:cNvSpPr/>
          <p:nvPr/>
        </p:nvSpPr>
        <p:spPr>
          <a:xfrm>
            <a:off x="7023395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88"/>
          <p:cNvSpPr/>
          <p:nvPr/>
        </p:nvSpPr>
        <p:spPr>
          <a:xfrm>
            <a:off x="7113308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33396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89"/>
          <p:cNvSpPr/>
          <p:nvPr/>
        </p:nvSpPr>
        <p:spPr>
          <a:xfrm>
            <a:off x="6753656" y="4456190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0"/>
          <p:cNvSpPr/>
          <p:nvPr/>
        </p:nvSpPr>
        <p:spPr>
          <a:xfrm>
            <a:off x="6843570" y="434058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1"/>
          <p:cNvSpPr/>
          <p:nvPr/>
        </p:nvSpPr>
        <p:spPr>
          <a:xfrm>
            <a:off x="6933483" y="428920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2"/>
          <p:cNvSpPr/>
          <p:nvPr/>
        </p:nvSpPr>
        <p:spPr>
          <a:xfrm>
            <a:off x="7023397" y="428920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3"/>
          <p:cNvSpPr/>
          <p:nvPr/>
        </p:nvSpPr>
        <p:spPr>
          <a:xfrm>
            <a:off x="7113310" y="4289207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102758" y="33396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4"/>
          <p:cNvSpPr/>
          <p:nvPr/>
        </p:nvSpPr>
        <p:spPr>
          <a:xfrm>
            <a:off x="6753657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5"/>
          <p:cNvSpPr/>
          <p:nvPr/>
        </p:nvSpPr>
        <p:spPr>
          <a:xfrm>
            <a:off x="6753656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6"/>
          <p:cNvSpPr/>
          <p:nvPr/>
        </p:nvSpPr>
        <p:spPr>
          <a:xfrm>
            <a:off x="6753657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7"/>
          <p:cNvSpPr/>
          <p:nvPr/>
        </p:nvSpPr>
        <p:spPr>
          <a:xfrm>
            <a:off x="6753656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298"/>
          <p:cNvSpPr/>
          <p:nvPr/>
        </p:nvSpPr>
        <p:spPr>
          <a:xfrm>
            <a:off x="6753657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299"/>
          <p:cNvSpPr/>
          <p:nvPr/>
        </p:nvSpPr>
        <p:spPr>
          <a:xfrm>
            <a:off x="6753656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0"/>
          <p:cNvSpPr/>
          <p:nvPr/>
        </p:nvSpPr>
        <p:spPr>
          <a:xfrm>
            <a:off x="6753655" y="610032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1"/>
          <p:cNvSpPr/>
          <p:nvPr/>
        </p:nvSpPr>
        <p:spPr>
          <a:xfrm>
            <a:off x="684356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2"/>
          <p:cNvSpPr/>
          <p:nvPr/>
        </p:nvSpPr>
        <p:spPr>
          <a:xfrm>
            <a:off x="6933482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3"/>
          <p:cNvSpPr/>
          <p:nvPr/>
        </p:nvSpPr>
        <p:spPr>
          <a:xfrm>
            <a:off x="7023395" y="6023255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4"/>
          <p:cNvSpPr/>
          <p:nvPr/>
        </p:nvSpPr>
        <p:spPr>
          <a:xfrm>
            <a:off x="7113308" y="6061791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3"/>
                </a:lnTo>
                <a:lnTo>
                  <a:pt x="102758" y="385343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5"/>
          <p:cNvSpPr/>
          <p:nvPr/>
        </p:nvSpPr>
        <p:spPr>
          <a:xfrm>
            <a:off x="6753656" y="6100324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6"/>
          <p:cNvSpPr/>
          <p:nvPr/>
        </p:nvSpPr>
        <p:spPr>
          <a:xfrm>
            <a:off x="6843570" y="598472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7"/>
          <p:cNvSpPr/>
          <p:nvPr/>
        </p:nvSpPr>
        <p:spPr>
          <a:xfrm>
            <a:off x="6933483" y="5984721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08"/>
          <p:cNvSpPr/>
          <p:nvPr/>
        </p:nvSpPr>
        <p:spPr>
          <a:xfrm>
            <a:off x="7023397" y="602325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09"/>
          <p:cNvSpPr/>
          <p:nvPr/>
        </p:nvSpPr>
        <p:spPr>
          <a:xfrm>
            <a:off x="7113310" y="606179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0"/>
          <p:cNvSpPr/>
          <p:nvPr/>
        </p:nvSpPr>
        <p:spPr>
          <a:xfrm>
            <a:off x="6753657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1"/>
          <p:cNvSpPr/>
          <p:nvPr/>
        </p:nvSpPr>
        <p:spPr>
          <a:xfrm>
            <a:off x="6753656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2"/>
          <p:cNvSpPr/>
          <p:nvPr/>
        </p:nvSpPr>
        <p:spPr>
          <a:xfrm>
            <a:off x="6753655" y="6755410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3"/>
          <p:cNvSpPr/>
          <p:nvPr/>
        </p:nvSpPr>
        <p:spPr>
          <a:xfrm>
            <a:off x="6843568" y="667834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77068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4"/>
          <p:cNvSpPr/>
          <p:nvPr/>
        </p:nvSpPr>
        <p:spPr>
          <a:xfrm>
            <a:off x="6933482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5"/>
          <p:cNvSpPr/>
          <p:nvPr/>
        </p:nvSpPr>
        <p:spPr>
          <a:xfrm>
            <a:off x="7023395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6"/>
          <p:cNvSpPr/>
          <p:nvPr/>
        </p:nvSpPr>
        <p:spPr>
          <a:xfrm>
            <a:off x="7113308" y="6575582"/>
            <a:ext cx="102870" cy="436880"/>
          </a:xfrm>
          <a:custGeom>
            <a:avLst/>
            <a:gdLst/>
            <a:ahLst/>
            <a:cxnLst/>
            <a:rect l="l" t="t" r="r" b="b"/>
            <a:pathLst>
              <a:path w="102870" h="436879">
                <a:moveTo>
                  <a:pt x="0" y="0"/>
                </a:moveTo>
                <a:lnTo>
                  <a:pt x="0" y="436722"/>
                </a:lnTo>
                <a:lnTo>
                  <a:pt x="102758" y="43672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7"/>
          <p:cNvSpPr/>
          <p:nvPr/>
        </p:nvSpPr>
        <p:spPr>
          <a:xfrm>
            <a:off x="6753656" y="675540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18"/>
          <p:cNvSpPr/>
          <p:nvPr/>
        </p:nvSpPr>
        <p:spPr>
          <a:xfrm>
            <a:off x="6843570" y="667833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19"/>
          <p:cNvSpPr/>
          <p:nvPr/>
        </p:nvSpPr>
        <p:spPr>
          <a:xfrm>
            <a:off x="6933483" y="654989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0"/>
          <p:cNvSpPr/>
          <p:nvPr/>
        </p:nvSpPr>
        <p:spPr>
          <a:xfrm>
            <a:off x="7023397" y="654989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1"/>
          <p:cNvSpPr/>
          <p:nvPr/>
        </p:nvSpPr>
        <p:spPr>
          <a:xfrm>
            <a:off x="7113310" y="6575581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2"/>
          <p:cNvSpPr/>
          <p:nvPr/>
        </p:nvSpPr>
        <p:spPr>
          <a:xfrm>
            <a:off x="6753657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3"/>
          <p:cNvSpPr/>
          <p:nvPr/>
        </p:nvSpPr>
        <p:spPr>
          <a:xfrm>
            <a:off x="6753656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4"/>
          <p:cNvSpPr/>
          <p:nvPr/>
        </p:nvSpPr>
        <p:spPr>
          <a:xfrm>
            <a:off x="6753655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8258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5"/>
          <p:cNvSpPr/>
          <p:nvPr/>
        </p:nvSpPr>
        <p:spPr>
          <a:xfrm>
            <a:off x="6843568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6"/>
          <p:cNvSpPr/>
          <p:nvPr/>
        </p:nvSpPr>
        <p:spPr>
          <a:xfrm>
            <a:off x="6933482" y="717928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2844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7"/>
          <p:cNvSpPr/>
          <p:nvPr/>
        </p:nvSpPr>
        <p:spPr>
          <a:xfrm>
            <a:off x="7023395" y="717928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9542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28"/>
          <p:cNvSpPr/>
          <p:nvPr/>
        </p:nvSpPr>
        <p:spPr>
          <a:xfrm>
            <a:off x="7113308" y="7474717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0" y="102758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29"/>
          <p:cNvSpPr/>
          <p:nvPr/>
        </p:nvSpPr>
        <p:spPr>
          <a:xfrm>
            <a:off x="6753656" y="7115063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0"/>
          <p:cNvSpPr/>
          <p:nvPr/>
        </p:nvSpPr>
        <p:spPr>
          <a:xfrm>
            <a:off x="6843570" y="711506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1"/>
          <p:cNvSpPr/>
          <p:nvPr/>
        </p:nvSpPr>
        <p:spPr>
          <a:xfrm>
            <a:off x="6933483" y="717928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2"/>
          <p:cNvSpPr/>
          <p:nvPr/>
        </p:nvSpPr>
        <p:spPr>
          <a:xfrm>
            <a:off x="7023397" y="7179286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89913" y="29543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3"/>
          <p:cNvSpPr/>
          <p:nvPr/>
        </p:nvSpPr>
        <p:spPr>
          <a:xfrm>
            <a:off x="7113310" y="7474716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4"/>
          <p:cNvSpPr/>
          <p:nvPr/>
        </p:nvSpPr>
        <p:spPr>
          <a:xfrm>
            <a:off x="6753657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5"/>
          <p:cNvSpPr/>
          <p:nvPr/>
        </p:nvSpPr>
        <p:spPr>
          <a:xfrm>
            <a:off x="675365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6"/>
          <p:cNvSpPr/>
          <p:nvPr/>
        </p:nvSpPr>
        <p:spPr>
          <a:xfrm>
            <a:off x="6753655" y="773161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411034"/>
                </a:lnTo>
                <a:lnTo>
                  <a:pt x="89913" y="4110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7"/>
          <p:cNvSpPr/>
          <p:nvPr/>
        </p:nvSpPr>
        <p:spPr>
          <a:xfrm>
            <a:off x="6843568" y="7718767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12844"/>
                </a:lnTo>
                <a:lnTo>
                  <a:pt x="0" y="423879"/>
                </a:lnTo>
                <a:lnTo>
                  <a:pt x="89913" y="42387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38"/>
          <p:cNvSpPr/>
          <p:nvPr/>
        </p:nvSpPr>
        <p:spPr>
          <a:xfrm>
            <a:off x="6933482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39"/>
          <p:cNvSpPr/>
          <p:nvPr/>
        </p:nvSpPr>
        <p:spPr>
          <a:xfrm>
            <a:off x="7023395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0"/>
          <p:cNvSpPr/>
          <p:nvPr/>
        </p:nvSpPr>
        <p:spPr>
          <a:xfrm>
            <a:off x="7113308" y="7757303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4"/>
                </a:lnTo>
                <a:lnTo>
                  <a:pt x="102758" y="385344"/>
                </a:lnTo>
                <a:lnTo>
                  <a:pt x="102758" y="11560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1"/>
          <p:cNvSpPr/>
          <p:nvPr/>
        </p:nvSpPr>
        <p:spPr>
          <a:xfrm>
            <a:off x="6753656" y="773161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0" y="41103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2"/>
          <p:cNvSpPr/>
          <p:nvPr/>
        </p:nvSpPr>
        <p:spPr>
          <a:xfrm>
            <a:off x="6843570" y="771876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3"/>
          <p:cNvSpPr/>
          <p:nvPr/>
        </p:nvSpPr>
        <p:spPr>
          <a:xfrm>
            <a:off x="6933483" y="768023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4"/>
          <p:cNvSpPr/>
          <p:nvPr/>
        </p:nvSpPr>
        <p:spPr>
          <a:xfrm>
            <a:off x="7023397" y="768023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5"/>
          <p:cNvSpPr/>
          <p:nvPr/>
        </p:nvSpPr>
        <p:spPr>
          <a:xfrm>
            <a:off x="7113310" y="7757302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6"/>
          <p:cNvSpPr/>
          <p:nvPr/>
        </p:nvSpPr>
        <p:spPr>
          <a:xfrm>
            <a:off x="6753657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7"/>
          <p:cNvSpPr/>
          <p:nvPr/>
        </p:nvSpPr>
        <p:spPr>
          <a:xfrm>
            <a:off x="6753656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48"/>
          <p:cNvSpPr/>
          <p:nvPr/>
        </p:nvSpPr>
        <p:spPr>
          <a:xfrm>
            <a:off x="6753655" y="837385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49"/>
          <p:cNvSpPr/>
          <p:nvPr/>
        </p:nvSpPr>
        <p:spPr>
          <a:xfrm>
            <a:off x="6843568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89913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0"/>
          <p:cNvSpPr/>
          <p:nvPr/>
        </p:nvSpPr>
        <p:spPr>
          <a:xfrm>
            <a:off x="6933482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1"/>
          <p:cNvSpPr/>
          <p:nvPr/>
        </p:nvSpPr>
        <p:spPr>
          <a:xfrm>
            <a:off x="7023395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2"/>
          <p:cNvSpPr/>
          <p:nvPr/>
        </p:nvSpPr>
        <p:spPr>
          <a:xfrm>
            <a:off x="7113308" y="8309629"/>
            <a:ext cx="102870" cy="398780"/>
          </a:xfrm>
          <a:custGeom>
            <a:avLst/>
            <a:gdLst/>
            <a:ahLst/>
            <a:cxnLst/>
            <a:rect l="l" t="t" r="r" b="b"/>
            <a:pathLst>
              <a:path w="102870" h="398779">
                <a:moveTo>
                  <a:pt x="0" y="0"/>
                </a:moveTo>
                <a:lnTo>
                  <a:pt x="102758" y="0"/>
                </a:lnTo>
                <a:lnTo>
                  <a:pt x="102758" y="398188"/>
                </a:lnTo>
                <a:lnTo>
                  <a:pt x="0" y="39818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3"/>
          <p:cNvSpPr/>
          <p:nvPr/>
        </p:nvSpPr>
        <p:spPr>
          <a:xfrm>
            <a:off x="6753656" y="8373851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4"/>
          <p:cNvSpPr/>
          <p:nvPr/>
        </p:nvSpPr>
        <p:spPr>
          <a:xfrm>
            <a:off x="6843570" y="828393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5"/>
          <p:cNvSpPr/>
          <p:nvPr/>
        </p:nvSpPr>
        <p:spPr>
          <a:xfrm>
            <a:off x="6933483" y="824540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6"/>
          <p:cNvSpPr/>
          <p:nvPr/>
        </p:nvSpPr>
        <p:spPr>
          <a:xfrm>
            <a:off x="7023397" y="824540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7"/>
          <p:cNvSpPr/>
          <p:nvPr/>
        </p:nvSpPr>
        <p:spPr>
          <a:xfrm>
            <a:off x="7113310" y="830962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58"/>
          <p:cNvSpPr/>
          <p:nvPr/>
        </p:nvSpPr>
        <p:spPr>
          <a:xfrm>
            <a:off x="6753657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59"/>
          <p:cNvSpPr/>
          <p:nvPr/>
        </p:nvSpPr>
        <p:spPr>
          <a:xfrm>
            <a:off x="675365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0"/>
          <p:cNvSpPr/>
          <p:nvPr/>
        </p:nvSpPr>
        <p:spPr>
          <a:xfrm>
            <a:off x="6753655" y="882342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1"/>
          <p:cNvSpPr/>
          <p:nvPr/>
        </p:nvSpPr>
        <p:spPr>
          <a:xfrm>
            <a:off x="6843568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2"/>
          <p:cNvSpPr/>
          <p:nvPr/>
        </p:nvSpPr>
        <p:spPr>
          <a:xfrm>
            <a:off x="6933482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3"/>
          <p:cNvSpPr/>
          <p:nvPr/>
        </p:nvSpPr>
        <p:spPr>
          <a:xfrm>
            <a:off x="7023395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218361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4"/>
          <p:cNvSpPr/>
          <p:nvPr/>
        </p:nvSpPr>
        <p:spPr>
          <a:xfrm>
            <a:off x="7113308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3"/>
                </a:lnTo>
                <a:lnTo>
                  <a:pt x="102758" y="411033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5"/>
          <p:cNvSpPr/>
          <p:nvPr/>
        </p:nvSpPr>
        <p:spPr>
          <a:xfrm>
            <a:off x="6753656" y="8823419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44956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6"/>
          <p:cNvSpPr/>
          <p:nvPr/>
        </p:nvSpPr>
        <p:spPr>
          <a:xfrm>
            <a:off x="6843570" y="8810576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7"/>
          <p:cNvSpPr/>
          <p:nvPr/>
        </p:nvSpPr>
        <p:spPr>
          <a:xfrm>
            <a:off x="6933483" y="8810576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68"/>
          <p:cNvSpPr/>
          <p:nvPr/>
        </p:nvSpPr>
        <p:spPr>
          <a:xfrm>
            <a:off x="7023397" y="886195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69"/>
          <p:cNvSpPr/>
          <p:nvPr/>
        </p:nvSpPr>
        <p:spPr>
          <a:xfrm>
            <a:off x="7113310" y="8861955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0"/>
          <p:cNvSpPr/>
          <p:nvPr/>
        </p:nvSpPr>
        <p:spPr>
          <a:xfrm>
            <a:off x="6753657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1"/>
          <p:cNvSpPr/>
          <p:nvPr/>
        </p:nvSpPr>
        <p:spPr>
          <a:xfrm>
            <a:off x="6753656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2"/>
          <p:cNvSpPr/>
          <p:nvPr/>
        </p:nvSpPr>
        <p:spPr>
          <a:xfrm>
            <a:off x="6772153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4" h="327025">
                <a:moveTo>
                  <a:pt x="71416" y="0"/>
                </a:moveTo>
                <a:lnTo>
                  <a:pt x="0" y="326474"/>
                </a:lnTo>
                <a:lnTo>
                  <a:pt x="71416" y="326474"/>
                </a:lnTo>
                <a:lnTo>
                  <a:pt x="714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3"/>
          <p:cNvSpPr/>
          <p:nvPr/>
        </p:nvSpPr>
        <p:spPr>
          <a:xfrm>
            <a:off x="6843568" y="9427126"/>
            <a:ext cx="90170" cy="327025"/>
          </a:xfrm>
          <a:custGeom>
            <a:avLst/>
            <a:gdLst/>
            <a:ahLst/>
            <a:cxnLst/>
            <a:rect l="l" t="t" r="r" b="b"/>
            <a:pathLst>
              <a:path w="90170" h="327025">
                <a:moveTo>
                  <a:pt x="0" y="0"/>
                </a:moveTo>
                <a:lnTo>
                  <a:pt x="0" y="326474"/>
                </a:lnTo>
                <a:lnTo>
                  <a:pt x="89913" y="326474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4"/>
          <p:cNvSpPr/>
          <p:nvPr/>
        </p:nvSpPr>
        <p:spPr>
          <a:xfrm>
            <a:off x="6933482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154137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5"/>
          <p:cNvSpPr/>
          <p:nvPr/>
        </p:nvSpPr>
        <p:spPr>
          <a:xfrm>
            <a:off x="7023395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6"/>
          <p:cNvSpPr/>
          <p:nvPr/>
        </p:nvSpPr>
        <p:spPr>
          <a:xfrm>
            <a:off x="7113308" y="9491350"/>
            <a:ext cx="102870" cy="262255"/>
          </a:xfrm>
          <a:custGeom>
            <a:avLst/>
            <a:gdLst/>
            <a:ahLst/>
            <a:cxnLst/>
            <a:rect l="l" t="t" r="r" b="b"/>
            <a:pathLst>
              <a:path w="102870" h="262254">
                <a:moveTo>
                  <a:pt x="0" y="0"/>
                </a:moveTo>
                <a:lnTo>
                  <a:pt x="0" y="262250"/>
                </a:lnTo>
                <a:lnTo>
                  <a:pt x="102758" y="262250"/>
                </a:lnTo>
                <a:lnTo>
                  <a:pt x="102758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7"/>
          <p:cNvSpPr/>
          <p:nvPr/>
        </p:nvSpPr>
        <p:spPr>
          <a:xfrm>
            <a:off x="6772154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4" h="327025">
                <a:moveTo>
                  <a:pt x="0" y="326474"/>
                </a:moveTo>
                <a:lnTo>
                  <a:pt x="71416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78"/>
          <p:cNvSpPr/>
          <p:nvPr/>
        </p:nvSpPr>
        <p:spPr>
          <a:xfrm>
            <a:off x="6843570" y="942712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79"/>
          <p:cNvSpPr/>
          <p:nvPr/>
        </p:nvSpPr>
        <p:spPr>
          <a:xfrm>
            <a:off x="6933483" y="937574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0"/>
          <p:cNvSpPr/>
          <p:nvPr/>
        </p:nvSpPr>
        <p:spPr>
          <a:xfrm>
            <a:off x="7023397" y="937574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1"/>
          <p:cNvSpPr/>
          <p:nvPr/>
        </p:nvSpPr>
        <p:spPr>
          <a:xfrm>
            <a:off x="7113310" y="9491349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2"/>
          <p:cNvSpPr/>
          <p:nvPr/>
        </p:nvSpPr>
        <p:spPr>
          <a:xfrm>
            <a:off x="6753657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3"/>
          <p:cNvSpPr/>
          <p:nvPr/>
        </p:nvSpPr>
        <p:spPr>
          <a:xfrm>
            <a:off x="6753656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4"/>
          <p:cNvSpPr/>
          <p:nvPr/>
        </p:nvSpPr>
        <p:spPr>
          <a:xfrm>
            <a:off x="7318826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5"/>
          <p:cNvSpPr/>
          <p:nvPr/>
        </p:nvSpPr>
        <p:spPr>
          <a:xfrm>
            <a:off x="7318825" y="2722144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41292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6"/>
          <p:cNvSpPr/>
          <p:nvPr/>
        </p:nvSpPr>
        <p:spPr>
          <a:xfrm>
            <a:off x="7408739" y="264507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80">
                <a:moveTo>
                  <a:pt x="89914" y="0"/>
                </a:moveTo>
                <a:lnTo>
                  <a:pt x="0" y="77068"/>
                </a:lnTo>
                <a:lnTo>
                  <a:pt x="0" y="411032"/>
                </a:lnTo>
                <a:lnTo>
                  <a:pt x="89914" y="41103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7"/>
          <p:cNvSpPr/>
          <p:nvPr/>
        </p:nvSpPr>
        <p:spPr>
          <a:xfrm>
            <a:off x="7498653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88"/>
          <p:cNvSpPr/>
          <p:nvPr/>
        </p:nvSpPr>
        <p:spPr>
          <a:xfrm>
            <a:off x="7588567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89"/>
          <p:cNvSpPr/>
          <p:nvPr/>
        </p:nvSpPr>
        <p:spPr>
          <a:xfrm>
            <a:off x="7678480" y="2914817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5">
                <a:moveTo>
                  <a:pt x="0" y="0"/>
                </a:moveTo>
                <a:lnTo>
                  <a:pt x="0" y="14129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0"/>
          <p:cNvSpPr/>
          <p:nvPr/>
        </p:nvSpPr>
        <p:spPr>
          <a:xfrm>
            <a:off x="7318827" y="272214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5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1"/>
          <p:cNvSpPr/>
          <p:nvPr/>
        </p:nvSpPr>
        <p:spPr>
          <a:xfrm>
            <a:off x="7408740" y="264507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2"/>
          <p:cNvSpPr/>
          <p:nvPr/>
        </p:nvSpPr>
        <p:spPr>
          <a:xfrm>
            <a:off x="7498654" y="259369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3"/>
          <p:cNvSpPr/>
          <p:nvPr/>
        </p:nvSpPr>
        <p:spPr>
          <a:xfrm>
            <a:off x="7588567" y="259369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4"/>
          <p:cNvSpPr/>
          <p:nvPr/>
        </p:nvSpPr>
        <p:spPr>
          <a:xfrm>
            <a:off x="7678481" y="2914815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5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5"/>
          <p:cNvSpPr/>
          <p:nvPr/>
        </p:nvSpPr>
        <p:spPr>
          <a:xfrm>
            <a:off x="7318828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6"/>
          <p:cNvSpPr/>
          <p:nvPr/>
        </p:nvSpPr>
        <p:spPr>
          <a:xfrm>
            <a:off x="7318826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7"/>
          <p:cNvSpPr/>
          <p:nvPr/>
        </p:nvSpPr>
        <p:spPr>
          <a:xfrm>
            <a:off x="7318825" y="326162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359653"/>
                </a:lnTo>
                <a:lnTo>
                  <a:pt x="89913" y="3596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398"/>
          <p:cNvSpPr/>
          <p:nvPr/>
        </p:nvSpPr>
        <p:spPr>
          <a:xfrm>
            <a:off x="7408739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02758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399"/>
          <p:cNvSpPr/>
          <p:nvPr/>
        </p:nvSpPr>
        <p:spPr>
          <a:xfrm>
            <a:off x="7498653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0"/>
          <p:cNvSpPr/>
          <p:nvPr/>
        </p:nvSpPr>
        <p:spPr>
          <a:xfrm>
            <a:off x="7588567" y="331300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1"/>
          <p:cNvSpPr/>
          <p:nvPr/>
        </p:nvSpPr>
        <p:spPr>
          <a:xfrm>
            <a:off x="7678480" y="3454298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0" y="166982"/>
                </a:lnTo>
                <a:lnTo>
                  <a:pt x="102758" y="166982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2"/>
          <p:cNvSpPr/>
          <p:nvPr/>
        </p:nvSpPr>
        <p:spPr>
          <a:xfrm>
            <a:off x="7318827" y="3261625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3"/>
          <p:cNvSpPr/>
          <p:nvPr/>
        </p:nvSpPr>
        <p:spPr>
          <a:xfrm>
            <a:off x="7408740" y="315886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4"/>
          <p:cNvSpPr/>
          <p:nvPr/>
        </p:nvSpPr>
        <p:spPr>
          <a:xfrm>
            <a:off x="7498654" y="315886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5"/>
          <p:cNvSpPr/>
          <p:nvPr/>
        </p:nvSpPr>
        <p:spPr>
          <a:xfrm>
            <a:off x="7588567" y="3313004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6"/>
          <p:cNvSpPr/>
          <p:nvPr/>
        </p:nvSpPr>
        <p:spPr>
          <a:xfrm>
            <a:off x="7678481" y="3454297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7"/>
          <p:cNvSpPr/>
          <p:nvPr/>
        </p:nvSpPr>
        <p:spPr>
          <a:xfrm>
            <a:off x="7318828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08"/>
          <p:cNvSpPr/>
          <p:nvPr/>
        </p:nvSpPr>
        <p:spPr>
          <a:xfrm>
            <a:off x="7318826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09"/>
          <p:cNvSpPr/>
          <p:nvPr/>
        </p:nvSpPr>
        <p:spPr>
          <a:xfrm>
            <a:off x="7318825" y="381395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0"/>
          <p:cNvSpPr/>
          <p:nvPr/>
        </p:nvSpPr>
        <p:spPr>
          <a:xfrm>
            <a:off x="7408739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89914"/>
                </a:lnTo>
                <a:lnTo>
                  <a:pt x="0" y="462413"/>
                </a:lnTo>
                <a:lnTo>
                  <a:pt x="89914" y="46241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1"/>
          <p:cNvSpPr/>
          <p:nvPr/>
        </p:nvSpPr>
        <p:spPr>
          <a:xfrm>
            <a:off x="7498653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8991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2"/>
          <p:cNvSpPr/>
          <p:nvPr/>
        </p:nvSpPr>
        <p:spPr>
          <a:xfrm>
            <a:off x="7588567" y="381395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3"/>
          <p:cNvSpPr/>
          <p:nvPr/>
        </p:nvSpPr>
        <p:spPr>
          <a:xfrm>
            <a:off x="7678480" y="3916711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70" h="269875">
                <a:moveTo>
                  <a:pt x="0" y="0"/>
                </a:moveTo>
                <a:lnTo>
                  <a:pt x="0" y="269740"/>
                </a:lnTo>
                <a:lnTo>
                  <a:pt x="102758" y="269740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4"/>
          <p:cNvSpPr/>
          <p:nvPr/>
        </p:nvSpPr>
        <p:spPr>
          <a:xfrm>
            <a:off x="7318827" y="3813951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37249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5"/>
          <p:cNvSpPr/>
          <p:nvPr/>
        </p:nvSpPr>
        <p:spPr>
          <a:xfrm>
            <a:off x="7408740" y="372403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6"/>
          <p:cNvSpPr/>
          <p:nvPr/>
        </p:nvSpPr>
        <p:spPr>
          <a:xfrm>
            <a:off x="7498654" y="372403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7"/>
          <p:cNvSpPr/>
          <p:nvPr/>
        </p:nvSpPr>
        <p:spPr>
          <a:xfrm>
            <a:off x="7588567" y="381395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18"/>
          <p:cNvSpPr/>
          <p:nvPr/>
        </p:nvSpPr>
        <p:spPr>
          <a:xfrm>
            <a:off x="7678481" y="391670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19"/>
          <p:cNvSpPr/>
          <p:nvPr/>
        </p:nvSpPr>
        <p:spPr>
          <a:xfrm>
            <a:off x="7318828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0"/>
          <p:cNvSpPr/>
          <p:nvPr/>
        </p:nvSpPr>
        <p:spPr>
          <a:xfrm>
            <a:off x="7318826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1"/>
          <p:cNvSpPr/>
          <p:nvPr/>
        </p:nvSpPr>
        <p:spPr>
          <a:xfrm>
            <a:off x="7318825" y="440481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2"/>
          <p:cNvSpPr/>
          <p:nvPr/>
        </p:nvSpPr>
        <p:spPr>
          <a:xfrm>
            <a:off x="7408739" y="431489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4" y="0"/>
                </a:moveTo>
                <a:lnTo>
                  <a:pt x="0" y="89913"/>
                </a:lnTo>
                <a:lnTo>
                  <a:pt x="0" y="436722"/>
                </a:lnTo>
                <a:lnTo>
                  <a:pt x="89914" y="43672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3"/>
          <p:cNvSpPr/>
          <p:nvPr/>
        </p:nvSpPr>
        <p:spPr>
          <a:xfrm>
            <a:off x="7498653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4"/>
          <p:cNvSpPr/>
          <p:nvPr/>
        </p:nvSpPr>
        <p:spPr>
          <a:xfrm>
            <a:off x="7588567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5"/>
          <p:cNvSpPr/>
          <p:nvPr/>
        </p:nvSpPr>
        <p:spPr>
          <a:xfrm>
            <a:off x="7678480" y="4327743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70" h="424179">
                <a:moveTo>
                  <a:pt x="0" y="0"/>
                </a:moveTo>
                <a:lnTo>
                  <a:pt x="0" y="423877"/>
                </a:lnTo>
                <a:lnTo>
                  <a:pt x="102758" y="423877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6"/>
          <p:cNvSpPr/>
          <p:nvPr/>
        </p:nvSpPr>
        <p:spPr>
          <a:xfrm>
            <a:off x="7318827" y="4404811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7"/>
          <p:cNvSpPr/>
          <p:nvPr/>
        </p:nvSpPr>
        <p:spPr>
          <a:xfrm>
            <a:off x="7408740" y="431489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28"/>
          <p:cNvSpPr/>
          <p:nvPr/>
        </p:nvSpPr>
        <p:spPr>
          <a:xfrm>
            <a:off x="7498654" y="4289207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29"/>
          <p:cNvSpPr/>
          <p:nvPr/>
        </p:nvSpPr>
        <p:spPr>
          <a:xfrm>
            <a:off x="7588567" y="428920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0"/>
          <p:cNvSpPr/>
          <p:nvPr/>
        </p:nvSpPr>
        <p:spPr>
          <a:xfrm>
            <a:off x="7678481" y="4327742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1"/>
          <p:cNvSpPr/>
          <p:nvPr/>
        </p:nvSpPr>
        <p:spPr>
          <a:xfrm>
            <a:off x="7318828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2"/>
          <p:cNvSpPr/>
          <p:nvPr/>
        </p:nvSpPr>
        <p:spPr>
          <a:xfrm>
            <a:off x="7318826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3"/>
          <p:cNvSpPr/>
          <p:nvPr/>
        </p:nvSpPr>
        <p:spPr>
          <a:xfrm>
            <a:off x="7318825" y="496998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10"/>
                </a:lnTo>
                <a:lnTo>
                  <a:pt x="89913" y="34681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4"/>
          <p:cNvSpPr/>
          <p:nvPr/>
        </p:nvSpPr>
        <p:spPr>
          <a:xfrm>
            <a:off x="7408739" y="496998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89914" y="0"/>
                </a:lnTo>
                <a:lnTo>
                  <a:pt x="89914" y="346810"/>
                </a:lnTo>
                <a:lnTo>
                  <a:pt x="0" y="34681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5"/>
          <p:cNvSpPr/>
          <p:nvPr/>
        </p:nvSpPr>
        <p:spPr>
          <a:xfrm>
            <a:off x="7498653" y="488006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89913"/>
                </a:lnTo>
                <a:lnTo>
                  <a:pt x="0" y="436723"/>
                </a:lnTo>
                <a:lnTo>
                  <a:pt x="89913" y="43672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6"/>
          <p:cNvSpPr/>
          <p:nvPr/>
        </p:nvSpPr>
        <p:spPr>
          <a:xfrm>
            <a:off x="7588567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7"/>
          <p:cNvSpPr/>
          <p:nvPr/>
        </p:nvSpPr>
        <p:spPr>
          <a:xfrm>
            <a:off x="7678480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38"/>
          <p:cNvSpPr/>
          <p:nvPr/>
        </p:nvSpPr>
        <p:spPr>
          <a:xfrm>
            <a:off x="7318827" y="4969982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39"/>
          <p:cNvSpPr/>
          <p:nvPr/>
        </p:nvSpPr>
        <p:spPr>
          <a:xfrm>
            <a:off x="7408740" y="496998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0"/>
          <p:cNvSpPr/>
          <p:nvPr/>
        </p:nvSpPr>
        <p:spPr>
          <a:xfrm>
            <a:off x="7498654" y="488006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1"/>
          <p:cNvSpPr/>
          <p:nvPr/>
        </p:nvSpPr>
        <p:spPr>
          <a:xfrm>
            <a:off x="7588567" y="485437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2"/>
          <p:cNvSpPr/>
          <p:nvPr/>
        </p:nvSpPr>
        <p:spPr>
          <a:xfrm>
            <a:off x="7678481" y="4854379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3"/>
          <p:cNvSpPr/>
          <p:nvPr/>
        </p:nvSpPr>
        <p:spPr>
          <a:xfrm>
            <a:off x="7318828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4"/>
          <p:cNvSpPr/>
          <p:nvPr/>
        </p:nvSpPr>
        <p:spPr>
          <a:xfrm>
            <a:off x="7318826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5"/>
          <p:cNvSpPr/>
          <p:nvPr/>
        </p:nvSpPr>
        <p:spPr>
          <a:xfrm>
            <a:off x="7318825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6"/>
          <p:cNvSpPr/>
          <p:nvPr/>
        </p:nvSpPr>
        <p:spPr>
          <a:xfrm>
            <a:off x="7408739" y="5547998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0"/>
                </a:moveTo>
                <a:lnTo>
                  <a:pt x="0" y="333964"/>
                </a:lnTo>
                <a:lnTo>
                  <a:pt x="89914" y="333964"/>
                </a:lnTo>
                <a:lnTo>
                  <a:pt x="89914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7"/>
          <p:cNvSpPr/>
          <p:nvPr/>
        </p:nvSpPr>
        <p:spPr>
          <a:xfrm>
            <a:off x="7498653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0551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48"/>
          <p:cNvSpPr/>
          <p:nvPr/>
        </p:nvSpPr>
        <p:spPr>
          <a:xfrm>
            <a:off x="7588567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49"/>
          <p:cNvSpPr/>
          <p:nvPr/>
        </p:nvSpPr>
        <p:spPr>
          <a:xfrm>
            <a:off x="7678480" y="5547998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0" y="333964"/>
                </a:lnTo>
                <a:lnTo>
                  <a:pt x="102758" y="33396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0"/>
          <p:cNvSpPr/>
          <p:nvPr/>
        </p:nvSpPr>
        <p:spPr>
          <a:xfrm>
            <a:off x="7318827" y="541955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1"/>
          <p:cNvSpPr/>
          <p:nvPr/>
        </p:nvSpPr>
        <p:spPr>
          <a:xfrm>
            <a:off x="7408740" y="5547997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2"/>
          <p:cNvSpPr/>
          <p:nvPr/>
        </p:nvSpPr>
        <p:spPr>
          <a:xfrm>
            <a:off x="7498654" y="5419549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3"/>
          <p:cNvSpPr/>
          <p:nvPr/>
        </p:nvSpPr>
        <p:spPr>
          <a:xfrm>
            <a:off x="7588567" y="541955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4"/>
          <p:cNvSpPr/>
          <p:nvPr/>
        </p:nvSpPr>
        <p:spPr>
          <a:xfrm>
            <a:off x="7678481" y="5547997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102758" y="33396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5"/>
          <p:cNvSpPr/>
          <p:nvPr/>
        </p:nvSpPr>
        <p:spPr>
          <a:xfrm>
            <a:off x="7318828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6"/>
          <p:cNvSpPr/>
          <p:nvPr/>
        </p:nvSpPr>
        <p:spPr>
          <a:xfrm>
            <a:off x="7318826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7"/>
          <p:cNvSpPr/>
          <p:nvPr/>
        </p:nvSpPr>
        <p:spPr>
          <a:xfrm>
            <a:off x="7318825" y="610032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58"/>
          <p:cNvSpPr/>
          <p:nvPr/>
        </p:nvSpPr>
        <p:spPr>
          <a:xfrm>
            <a:off x="7408739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59"/>
          <p:cNvSpPr/>
          <p:nvPr/>
        </p:nvSpPr>
        <p:spPr>
          <a:xfrm>
            <a:off x="7498653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0"/>
          <p:cNvSpPr/>
          <p:nvPr/>
        </p:nvSpPr>
        <p:spPr>
          <a:xfrm>
            <a:off x="7588567" y="6023255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1"/>
          <p:cNvSpPr/>
          <p:nvPr/>
        </p:nvSpPr>
        <p:spPr>
          <a:xfrm>
            <a:off x="7678480" y="6061791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3"/>
                </a:lnTo>
                <a:lnTo>
                  <a:pt x="102758" y="385343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2"/>
          <p:cNvSpPr/>
          <p:nvPr/>
        </p:nvSpPr>
        <p:spPr>
          <a:xfrm>
            <a:off x="7318827" y="6100324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3"/>
          <p:cNvSpPr/>
          <p:nvPr/>
        </p:nvSpPr>
        <p:spPr>
          <a:xfrm>
            <a:off x="7408740" y="598472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4"/>
          <p:cNvSpPr/>
          <p:nvPr/>
        </p:nvSpPr>
        <p:spPr>
          <a:xfrm>
            <a:off x="7498654" y="5984721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5"/>
          <p:cNvSpPr/>
          <p:nvPr/>
        </p:nvSpPr>
        <p:spPr>
          <a:xfrm>
            <a:off x="7588567" y="602325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6"/>
          <p:cNvSpPr/>
          <p:nvPr/>
        </p:nvSpPr>
        <p:spPr>
          <a:xfrm>
            <a:off x="7678481" y="606179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7"/>
          <p:cNvSpPr/>
          <p:nvPr/>
        </p:nvSpPr>
        <p:spPr>
          <a:xfrm>
            <a:off x="7318828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68"/>
          <p:cNvSpPr/>
          <p:nvPr/>
        </p:nvSpPr>
        <p:spPr>
          <a:xfrm>
            <a:off x="7318826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69"/>
          <p:cNvSpPr/>
          <p:nvPr/>
        </p:nvSpPr>
        <p:spPr>
          <a:xfrm>
            <a:off x="7318825" y="6755410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0"/>
          <p:cNvSpPr/>
          <p:nvPr/>
        </p:nvSpPr>
        <p:spPr>
          <a:xfrm>
            <a:off x="7408739" y="667834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4" y="0"/>
                </a:moveTo>
                <a:lnTo>
                  <a:pt x="0" y="77068"/>
                </a:lnTo>
                <a:lnTo>
                  <a:pt x="0" y="333964"/>
                </a:lnTo>
                <a:lnTo>
                  <a:pt x="89914" y="333964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1"/>
          <p:cNvSpPr/>
          <p:nvPr/>
        </p:nvSpPr>
        <p:spPr>
          <a:xfrm>
            <a:off x="7498653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2"/>
          <p:cNvSpPr/>
          <p:nvPr/>
        </p:nvSpPr>
        <p:spPr>
          <a:xfrm>
            <a:off x="7588567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3"/>
          <p:cNvSpPr/>
          <p:nvPr/>
        </p:nvSpPr>
        <p:spPr>
          <a:xfrm>
            <a:off x="7678480" y="6575582"/>
            <a:ext cx="102870" cy="436880"/>
          </a:xfrm>
          <a:custGeom>
            <a:avLst/>
            <a:gdLst/>
            <a:ahLst/>
            <a:cxnLst/>
            <a:rect l="l" t="t" r="r" b="b"/>
            <a:pathLst>
              <a:path w="102870" h="436879">
                <a:moveTo>
                  <a:pt x="0" y="0"/>
                </a:moveTo>
                <a:lnTo>
                  <a:pt x="0" y="436722"/>
                </a:lnTo>
                <a:lnTo>
                  <a:pt x="102758" y="43672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4"/>
          <p:cNvSpPr/>
          <p:nvPr/>
        </p:nvSpPr>
        <p:spPr>
          <a:xfrm>
            <a:off x="7318827" y="675540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5"/>
          <p:cNvSpPr/>
          <p:nvPr/>
        </p:nvSpPr>
        <p:spPr>
          <a:xfrm>
            <a:off x="7408740" y="667833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6"/>
          <p:cNvSpPr/>
          <p:nvPr/>
        </p:nvSpPr>
        <p:spPr>
          <a:xfrm>
            <a:off x="7498654" y="654989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7"/>
          <p:cNvSpPr/>
          <p:nvPr/>
        </p:nvSpPr>
        <p:spPr>
          <a:xfrm>
            <a:off x="7588567" y="654989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78"/>
          <p:cNvSpPr/>
          <p:nvPr/>
        </p:nvSpPr>
        <p:spPr>
          <a:xfrm>
            <a:off x="7678481" y="6575581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79"/>
          <p:cNvSpPr/>
          <p:nvPr/>
        </p:nvSpPr>
        <p:spPr>
          <a:xfrm>
            <a:off x="7318828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0"/>
          <p:cNvSpPr/>
          <p:nvPr/>
        </p:nvSpPr>
        <p:spPr>
          <a:xfrm>
            <a:off x="7318826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1"/>
          <p:cNvSpPr/>
          <p:nvPr/>
        </p:nvSpPr>
        <p:spPr>
          <a:xfrm>
            <a:off x="7318825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8258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2"/>
          <p:cNvSpPr/>
          <p:nvPr/>
        </p:nvSpPr>
        <p:spPr>
          <a:xfrm>
            <a:off x="7408739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3"/>
          <p:cNvSpPr/>
          <p:nvPr/>
        </p:nvSpPr>
        <p:spPr>
          <a:xfrm>
            <a:off x="7498653" y="717928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2844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4"/>
          <p:cNvSpPr/>
          <p:nvPr/>
        </p:nvSpPr>
        <p:spPr>
          <a:xfrm>
            <a:off x="7588567" y="717928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9542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5"/>
          <p:cNvSpPr/>
          <p:nvPr/>
        </p:nvSpPr>
        <p:spPr>
          <a:xfrm>
            <a:off x="7678480" y="7474717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0" y="102758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6"/>
          <p:cNvSpPr/>
          <p:nvPr/>
        </p:nvSpPr>
        <p:spPr>
          <a:xfrm>
            <a:off x="7318827" y="7115063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7"/>
          <p:cNvSpPr/>
          <p:nvPr/>
        </p:nvSpPr>
        <p:spPr>
          <a:xfrm>
            <a:off x="7408740" y="711506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88"/>
          <p:cNvSpPr/>
          <p:nvPr/>
        </p:nvSpPr>
        <p:spPr>
          <a:xfrm>
            <a:off x="7498654" y="717928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89"/>
          <p:cNvSpPr/>
          <p:nvPr/>
        </p:nvSpPr>
        <p:spPr>
          <a:xfrm>
            <a:off x="7588567" y="7179286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89913" y="29543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0"/>
          <p:cNvSpPr/>
          <p:nvPr/>
        </p:nvSpPr>
        <p:spPr>
          <a:xfrm>
            <a:off x="7678481" y="7474716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1"/>
          <p:cNvSpPr/>
          <p:nvPr/>
        </p:nvSpPr>
        <p:spPr>
          <a:xfrm>
            <a:off x="7318828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2"/>
          <p:cNvSpPr/>
          <p:nvPr/>
        </p:nvSpPr>
        <p:spPr>
          <a:xfrm>
            <a:off x="731882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3"/>
          <p:cNvSpPr/>
          <p:nvPr/>
        </p:nvSpPr>
        <p:spPr>
          <a:xfrm>
            <a:off x="7318825" y="773161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411034"/>
                </a:lnTo>
                <a:lnTo>
                  <a:pt x="89913" y="4110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4"/>
          <p:cNvSpPr/>
          <p:nvPr/>
        </p:nvSpPr>
        <p:spPr>
          <a:xfrm>
            <a:off x="7408739" y="7718767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4" y="0"/>
                </a:moveTo>
                <a:lnTo>
                  <a:pt x="0" y="12844"/>
                </a:lnTo>
                <a:lnTo>
                  <a:pt x="0" y="423879"/>
                </a:lnTo>
                <a:lnTo>
                  <a:pt x="89914" y="423879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5"/>
          <p:cNvSpPr/>
          <p:nvPr/>
        </p:nvSpPr>
        <p:spPr>
          <a:xfrm>
            <a:off x="749865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6"/>
          <p:cNvSpPr/>
          <p:nvPr/>
        </p:nvSpPr>
        <p:spPr>
          <a:xfrm>
            <a:off x="7588567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7"/>
          <p:cNvSpPr/>
          <p:nvPr/>
        </p:nvSpPr>
        <p:spPr>
          <a:xfrm>
            <a:off x="7678480" y="7757303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4"/>
                </a:lnTo>
                <a:lnTo>
                  <a:pt x="102758" y="385344"/>
                </a:lnTo>
                <a:lnTo>
                  <a:pt x="102758" y="11560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498"/>
          <p:cNvSpPr/>
          <p:nvPr/>
        </p:nvSpPr>
        <p:spPr>
          <a:xfrm>
            <a:off x="7318827" y="7731612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0" y="41103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499"/>
          <p:cNvSpPr/>
          <p:nvPr/>
        </p:nvSpPr>
        <p:spPr>
          <a:xfrm>
            <a:off x="7408740" y="771876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0"/>
          <p:cNvSpPr/>
          <p:nvPr/>
        </p:nvSpPr>
        <p:spPr>
          <a:xfrm>
            <a:off x="7498654" y="768023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1"/>
          <p:cNvSpPr/>
          <p:nvPr/>
        </p:nvSpPr>
        <p:spPr>
          <a:xfrm>
            <a:off x="7588567" y="768023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2"/>
          <p:cNvSpPr/>
          <p:nvPr/>
        </p:nvSpPr>
        <p:spPr>
          <a:xfrm>
            <a:off x="7678481" y="7757302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3"/>
          <p:cNvSpPr/>
          <p:nvPr/>
        </p:nvSpPr>
        <p:spPr>
          <a:xfrm>
            <a:off x="7318828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4"/>
          <p:cNvSpPr/>
          <p:nvPr/>
        </p:nvSpPr>
        <p:spPr>
          <a:xfrm>
            <a:off x="7318826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5"/>
          <p:cNvSpPr/>
          <p:nvPr/>
        </p:nvSpPr>
        <p:spPr>
          <a:xfrm>
            <a:off x="7318825" y="837385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6"/>
          <p:cNvSpPr/>
          <p:nvPr/>
        </p:nvSpPr>
        <p:spPr>
          <a:xfrm>
            <a:off x="7408739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4" y="0"/>
                </a:moveTo>
                <a:lnTo>
                  <a:pt x="0" y="89913"/>
                </a:lnTo>
                <a:lnTo>
                  <a:pt x="0" y="423877"/>
                </a:lnTo>
                <a:lnTo>
                  <a:pt x="89914" y="423877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7"/>
          <p:cNvSpPr/>
          <p:nvPr/>
        </p:nvSpPr>
        <p:spPr>
          <a:xfrm>
            <a:off x="7498653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08"/>
          <p:cNvSpPr/>
          <p:nvPr/>
        </p:nvSpPr>
        <p:spPr>
          <a:xfrm>
            <a:off x="7588567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09"/>
          <p:cNvSpPr/>
          <p:nvPr/>
        </p:nvSpPr>
        <p:spPr>
          <a:xfrm>
            <a:off x="7678480" y="8309629"/>
            <a:ext cx="102870" cy="398780"/>
          </a:xfrm>
          <a:custGeom>
            <a:avLst/>
            <a:gdLst/>
            <a:ahLst/>
            <a:cxnLst/>
            <a:rect l="l" t="t" r="r" b="b"/>
            <a:pathLst>
              <a:path w="102870" h="398779">
                <a:moveTo>
                  <a:pt x="0" y="0"/>
                </a:moveTo>
                <a:lnTo>
                  <a:pt x="102758" y="0"/>
                </a:lnTo>
                <a:lnTo>
                  <a:pt x="102758" y="398188"/>
                </a:lnTo>
                <a:lnTo>
                  <a:pt x="0" y="39818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0"/>
          <p:cNvSpPr/>
          <p:nvPr/>
        </p:nvSpPr>
        <p:spPr>
          <a:xfrm>
            <a:off x="7318827" y="8373851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1"/>
          <p:cNvSpPr/>
          <p:nvPr/>
        </p:nvSpPr>
        <p:spPr>
          <a:xfrm>
            <a:off x="7408740" y="828393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2"/>
          <p:cNvSpPr/>
          <p:nvPr/>
        </p:nvSpPr>
        <p:spPr>
          <a:xfrm>
            <a:off x="7498654" y="824540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3"/>
          <p:cNvSpPr/>
          <p:nvPr/>
        </p:nvSpPr>
        <p:spPr>
          <a:xfrm>
            <a:off x="7588567" y="824540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4"/>
          <p:cNvSpPr/>
          <p:nvPr/>
        </p:nvSpPr>
        <p:spPr>
          <a:xfrm>
            <a:off x="7678481" y="830962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5"/>
          <p:cNvSpPr/>
          <p:nvPr/>
        </p:nvSpPr>
        <p:spPr>
          <a:xfrm>
            <a:off x="7318828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6"/>
          <p:cNvSpPr/>
          <p:nvPr/>
        </p:nvSpPr>
        <p:spPr>
          <a:xfrm>
            <a:off x="731882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7"/>
          <p:cNvSpPr/>
          <p:nvPr/>
        </p:nvSpPr>
        <p:spPr>
          <a:xfrm>
            <a:off x="7318825" y="882342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18"/>
          <p:cNvSpPr/>
          <p:nvPr/>
        </p:nvSpPr>
        <p:spPr>
          <a:xfrm>
            <a:off x="7408739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4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19"/>
          <p:cNvSpPr/>
          <p:nvPr/>
        </p:nvSpPr>
        <p:spPr>
          <a:xfrm>
            <a:off x="7498653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0"/>
          <p:cNvSpPr/>
          <p:nvPr/>
        </p:nvSpPr>
        <p:spPr>
          <a:xfrm>
            <a:off x="7588567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218361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1"/>
          <p:cNvSpPr/>
          <p:nvPr/>
        </p:nvSpPr>
        <p:spPr>
          <a:xfrm>
            <a:off x="7678480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3"/>
                </a:lnTo>
                <a:lnTo>
                  <a:pt x="102758" y="411033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2"/>
          <p:cNvSpPr/>
          <p:nvPr/>
        </p:nvSpPr>
        <p:spPr>
          <a:xfrm>
            <a:off x="7318827" y="8823419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44956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3"/>
          <p:cNvSpPr/>
          <p:nvPr/>
        </p:nvSpPr>
        <p:spPr>
          <a:xfrm>
            <a:off x="7408740" y="8810576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4"/>
          <p:cNvSpPr/>
          <p:nvPr/>
        </p:nvSpPr>
        <p:spPr>
          <a:xfrm>
            <a:off x="7498654" y="8810576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5"/>
          <p:cNvSpPr/>
          <p:nvPr/>
        </p:nvSpPr>
        <p:spPr>
          <a:xfrm>
            <a:off x="7588567" y="886195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6"/>
          <p:cNvSpPr/>
          <p:nvPr/>
        </p:nvSpPr>
        <p:spPr>
          <a:xfrm>
            <a:off x="7678481" y="8861955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7"/>
          <p:cNvSpPr/>
          <p:nvPr/>
        </p:nvSpPr>
        <p:spPr>
          <a:xfrm>
            <a:off x="7318828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28"/>
          <p:cNvSpPr/>
          <p:nvPr/>
        </p:nvSpPr>
        <p:spPr>
          <a:xfrm>
            <a:off x="7318826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29"/>
          <p:cNvSpPr/>
          <p:nvPr/>
        </p:nvSpPr>
        <p:spPr>
          <a:xfrm>
            <a:off x="7337323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4" h="327025">
                <a:moveTo>
                  <a:pt x="71416" y="0"/>
                </a:moveTo>
                <a:lnTo>
                  <a:pt x="0" y="326474"/>
                </a:lnTo>
                <a:lnTo>
                  <a:pt x="71416" y="326474"/>
                </a:lnTo>
                <a:lnTo>
                  <a:pt x="714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0"/>
          <p:cNvSpPr/>
          <p:nvPr/>
        </p:nvSpPr>
        <p:spPr>
          <a:xfrm>
            <a:off x="7408739" y="9427126"/>
            <a:ext cx="90170" cy="327025"/>
          </a:xfrm>
          <a:custGeom>
            <a:avLst/>
            <a:gdLst/>
            <a:ahLst/>
            <a:cxnLst/>
            <a:rect l="l" t="t" r="r" b="b"/>
            <a:pathLst>
              <a:path w="90170" h="327025">
                <a:moveTo>
                  <a:pt x="0" y="0"/>
                </a:moveTo>
                <a:lnTo>
                  <a:pt x="0" y="326474"/>
                </a:lnTo>
                <a:lnTo>
                  <a:pt x="89914" y="326474"/>
                </a:lnTo>
                <a:lnTo>
                  <a:pt x="89914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1"/>
          <p:cNvSpPr/>
          <p:nvPr/>
        </p:nvSpPr>
        <p:spPr>
          <a:xfrm>
            <a:off x="7498653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154137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2"/>
          <p:cNvSpPr/>
          <p:nvPr/>
        </p:nvSpPr>
        <p:spPr>
          <a:xfrm>
            <a:off x="7588567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3"/>
          <p:cNvSpPr/>
          <p:nvPr/>
        </p:nvSpPr>
        <p:spPr>
          <a:xfrm>
            <a:off x="7678480" y="9491350"/>
            <a:ext cx="102870" cy="262255"/>
          </a:xfrm>
          <a:custGeom>
            <a:avLst/>
            <a:gdLst/>
            <a:ahLst/>
            <a:cxnLst/>
            <a:rect l="l" t="t" r="r" b="b"/>
            <a:pathLst>
              <a:path w="102870" h="262254">
                <a:moveTo>
                  <a:pt x="0" y="0"/>
                </a:moveTo>
                <a:lnTo>
                  <a:pt x="0" y="262250"/>
                </a:lnTo>
                <a:lnTo>
                  <a:pt x="102758" y="262250"/>
                </a:lnTo>
                <a:lnTo>
                  <a:pt x="102758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4"/>
          <p:cNvSpPr/>
          <p:nvPr/>
        </p:nvSpPr>
        <p:spPr>
          <a:xfrm>
            <a:off x="7337325" y="9427126"/>
            <a:ext cx="71755" cy="327025"/>
          </a:xfrm>
          <a:custGeom>
            <a:avLst/>
            <a:gdLst/>
            <a:ahLst/>
            <a:cxnLst/>
            <a:rect l="l" t="t" r="r" b="b"/>
            <a:pathLst>
              <a:path w="71754" h="327025">
                <a:moveTo>
                  <a:pt x="0" y="326474"/>
                </a:moveTo>
                <a:lnTo>
                  <a:pt x="71416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5"/>
          <p:cNvSpPr/>
          <p:nvPr/>
        </p:nvSpPr>
        <p:spPr>
          <a:xfrm>
            <a:off x="7408740" y="942712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6"/>
          <p:cNvSpPr/>
          <p:nvPr/>
        </p:nvSpPr>
        <p:spPr>
          <a:xfrm>
            <a:off x="7498654" y="937574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7"/>
          <p:cNvSpPr/>
          <p:nvPr/>
        </p:nvSpPr>
        <p:spPr>
          <a:xfrm>
            <a:off x="7588567" y="937574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38"/>
          <p:cNvSpPr/>
          <p:nvPr/>
        </p:nvSpPr>
        <p:spPr>
          <a:xfrm>
            <a:off x="7678481" y="9491349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39"/>
          <p:cNvSpPr/>
          <p:nvPr/>
        </p:nvSpPr>
        <p:spPr>
          <a:xfrm>
            <a:off x="7318828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0"/>
          <p:cNvSpPr/>
          <p:nvPr/>
        </p:nvSpPr>
        <p:spPr>
          <a:xfrm>
            <a:off x="7318827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1"/>
          <p:cNvSpPr txBox="1"/>
          <p:nvPr/>
        </p:nvSpPr>
        <p:spPr>
          <a:xfrm>
            <a:off x="6740957" y="2363573"/>
            <a:ext cx="14039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77215" algn="l"/>
                <a:tab pos="1142365" algn="l"/>
              </a:tabLst>
            </a:pPr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g13	g12	m7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44" name="object 1542"/>
          <p:cNvSpPr/>
          <p:nvPr/>
        </p:nvSpPr>
        <p:spPr>
          <a:xfrm>
            <a:off x="7883998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3"/>
          <p:cNvSpPr/>
          <p:nvPr/>
        </p:nvSpPr>
        <p:spPr>
          <a:xfrm>
            <a:off x="7883997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4"/>
          <p:cNvSpPr/>
          <p:nvPr/>
        </p:nvSpPr>
        <p:spPr>
          <a:xfrm>
            <a:off x="7973910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5"/>
          <p:cNvSpPr/>
          <p:nvPr/>
        </p:nvSpPr>
        <p:spPr>
          <a:xfrm>
            <a:off x="8063824" y="2670766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4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33396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8" name="object 1546"/>
          <p:cNvSpPr/>
          <p:nvPr/>
        </p:nvSpPr>
        <p:spPr>
          <a:xfrm>
            <a:off x="8153737" y="300473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7"/>
          <p:cNvSpPr/>
          <p:nvPr/>
        </p:nvSpPr>
        <p:spPr>
          <a:xfrm>
            <a:off x="8243651" y="303041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0"/>
                </a:moveTo>
                <a:lnTo>
                  <a:pt x="0" y="25689"/>
                </a:lnTo>
                <a:lnTo>
                  <a:pt x="102758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48"/>
          <p:cNvSpPr/>
          <p:nvPr/>
        </p:nvSpPr>
        <p:spPr>
          <a:xfrm>
            <a:off x="7883998" y="259369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5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49"/>
          <p:cNvSpPr/>
          <p:nvPr/>
        </p:nvSpPr>
        <p:spPr>
          <a:xfrm>
            <a:off x="7973911" y="25936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2" name="object 1550"/>
          <p:cNvSpPr/>
          <p:nvPr/>
        </p:nvSpPr>
        <p:spPr>
          <a:xfrm>
            <a:off x="8063825" y="267076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0"/>
                </a:moveTo>
                <a:lnTo>
                  <a:pt x="89913" y="33396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3" name="object 1551"/>
          <p:cNvSpPr/>
          <p:nvPr/>
        </p:nvSpPr>
        <p:spPr>
          <a:xfrm>
            <a:off x="8153738" y="300472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4" name="object 1552"/>
          <p:cNvSpPr/>
          <p:nvPr/>
        </p:nvSpPr>
        <p:spPr>
          <a:xfrm>
            <a:off x="8243652" y="3030417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0"/>
                </a:moveTo>
                <a:lnTo>
                  <a:pt x="102758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5" name="object 1553"/>
          <p:cNvSpPr/>
          <p:nvPr/>
        </p:nvSpPr>
        <p:spPr>
          <a:xfrm>
            <a:off x="7883999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6" name="object 1554"/>
          <p:cNvSpPr/>
          <p:nvPr/>
        </p:nvSpPr>
        <p:spPr>
          <a:xfrm>
            <a:off x="7883998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7" name="object 1555"/>
          <p:cNvSpPr/>
          <p:nvPr/>
        </p:nvSpPr>
        <p:spPr>
          <a:xfrm>
            <a:off x="7883997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9267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8" name="object 1556"/>
          <p:cNvSpPr/>
          <p:nvPr/>
        </p:nvSpPr>
        <p:spPr>
          <a:xfrm>
            <a:off x="7973910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9" name="object 1557"/>
          <p:cNvSpPr/>
          <p:nvPr/>
        </p:nvSpPr>
        <p:spPr>
          <a:xfrm>
            <a:off x="8063824" y="3325849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0" name="object 1558"/>
          <p:cNvSpPr/>
          <p:nvPr/>
        </p:nvSpPr>
        <p:spPr>
          <a:xfrm>
            <a:off x="8153737" y="351852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1" name="object 1559"/>
          <p:cNvSpPr/>
          <p:nvPr/>
        </p:nvSpPr>
        <p:spPr>
          <a:xfrm>
            <a:off x="8243651" y="3569901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0" y="51379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2" name="object 1560"/>
          <p:cNvSpPr/>
          <p:nvPr/>
        </p:nvSpPr>
        <p:spPr>
          <a:xfrm>
            <a:off x="7883998" y="3158865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3" name="object 1561"/>
          <p:cNvSpPr/>
          <p:nvPr/>
        </p:nvSpPr>
        <p:spPr>
          <a:xfrm>
            <a:off x="7973911" y="315886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4" name="object 1562"/>
          <p:cNvSpPr/>
          <p:nvPr/>
        </p:nvSpPr>
        <p:spPr>
          <a:xfrm>
            <a:off x="8063825" y="3325848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5" name="object 1563"/>
          <p:cNvSpPr/>
          <p:nvPr/>
        </p:nvSpPr>
        <p:spPr>
          <a:xfrm>
            <a:off x="8153738" y="3518521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6" name="object 1564"/>
          <p:cNvSpPr/>
          <p:nvPr/>
        </p:nvSpPr>
        <p:spPr>
          <a:xfrm>
            <a:off x="8243652" y="356990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7" name="object 1565"/>
          <p:cNvSpPr/>
          <p:nvPr/>
        </p:nvSpPr>
        <p:spPr>
          <a:xfrm>
            <a:off x="7883999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8" name="object 1566"/>
          <p:cNvSpPr/>
          <p:nvPr/>
        </p:nvSpPr>
        <p:spPr>
          <a:xfrm>
            <a:off x="7883998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9" name="object 1567"/>
          <p:cNvSpPr/>
          <p:nvPr/>
        </p:nvSpPr>
        <p:spPr>
          <a:xfrm>
            <a:off x="7883997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6698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0" name="object 1568"/>
          <p:cNvSpPr/>
          <p:nvPr/>
        </p:nvSpPr>
        <p:spPr>
          <a:xfrm>
            <a:off x="7973910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8991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1" name="object 1569"/>
          <p:cNvSpPr/>
          <p:nvPr/>
        </p:nvSpPr>
        <p:spPr>
          <a:xfrm>
            <a:off x="8063824" y="381395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2" name="object 1570"/>
          <p:cNvSpPr/>
          <p:nvPr/>
        </p:nvSpPr>
        <p:spPr>
          <a:xfrm>
            <a:off x="8153737" y="395524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3" name="object 1571"/>
          <p:cNvSpPr/>
          <p:nvPr/>
        </p:nvSpPr>
        <p:spPr>
          <a:xfrm>
            <a:off x="8243651" y="4058004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4" name="object 1572"/>
          <p:cNvSpPr/>
          <p:nvPr/>
        </p:nvSpPr>
        <p:spPr>
          <a:xfrm>
            <a:off x="7883998" y="372403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5" name="object 1573"/>
          <p:cNvSpPr/>
          <p:nvPr/>
        </p:nvSpPr>
        <p:spPr>
          <a:xfrm>
            <a:off x="7973911" y="372403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6" name="object 1574"/>
          <p:cNvSpPr/>
          <p:nvPr/>
        </p:nvSpPr>
        <p:spPr>
          <a:xfrm>
            <a:off x="8063825" y="381395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7" name="object 1575"/>
          <p:cNvSpPr/>
          <p:nvPr/>
        </p:nvSpPr>
        <p:spPr>
          <a:xfrm>
            <a:off x="8153738" y="3955243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8" name="object 1576"/>
          <p:cNvSpPr/>
          <p:nvPr/>
        </p:nvSpPr>
        <p:spPr>
          <a:xfrm>
            <a:off x="8243652" y="4058002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9" name="object 1577"/>
          <p:cNvSpPr/>
          <p:nvPr/>
        </p:nvSpPr>
        <p:spPr>
          <a:xfrm>
            <a:off x="7883999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0" name="object 1578"/>
          <p:cNvSpPr/>
          <p:nvPr/>
        </p:nvSpPr>
        <p:spPr>
          <a:xfrm>
            <a:off x="7883998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1" name="object 1579"/>
          <p:cNvSpPr/>
          <p:nvPr/>
        </p:nvSpPr>
        <p:spPr>
          <a:xfrm>
            <a:off x="7883997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2" name="object 1580"/>
          <p:cNvSpPr/>
          <p:nvPr/>
        </p:nvSpPr>
        <p:spPr>
          <a:xfrm>
            <a:off x="7973910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1"/>
          <p:cNvSpPr/>
          <p:nvPr/>
        </p:nvSpPr>
        <p:spPr>
          <a:xfrm>
            <a:off x="8063824" y="443050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4" name="object 1582"/>
          <p:cNvSpPr/>
          <p:nvPr/>
        </p:nvSpPr>
        <p:spPr>
          <a:xfrm>
            <a:off x="8153737" y="444334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5" name="object 1583"/>
          <p:cNvSpPr/>
          <p:nvPr/>
        </p:nvSpPr>
        <p:spPr>
          <a:xfrm>
            <a:off x="8243651" y="4661707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6" name="object 1584"/>
          <p:cNvSpPr/>
          <p:nvPr/>
        </p:nvSpPr>
        <p:spPr>
          <a:xfrm>
            <a:off x="7883998" y="4289207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7" name="object 1585"/>
          <p:cNvSpPr/>
          <p:nvPr/>
        </p:nvSpPr>
        <p:spPr>
          <a:xfrm>
            <a:off x="7973911" y="428920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8" name="object 1586"/>
          <p:cNvSpPr/>
          <p:nvPr/>
        </p:nvSpPr>
        <p:spPr>
          <a:xfrm>
            <a:off x="8063825" y="4430501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9" name="object 1587"/>
          <p:cNvSpPr/>
          <p:nvPr/>
        </p:nvSpPr>
        <p:spPr>
          <a:xfrm>
            <a:off x="8153738" y="444334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0" name="object 1588"/>
          <p:cNvSpPr/>
          <p:nvPr/>
        </p:nvSpPr>
        <p:spPr>
          <a:xfrm>
            <a:off x="8243652" y="4661706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1" name="object 1589"/>
          <p:cNvSpPr/>
          <p:nvPr/>
        </p:nvSpPr>
        <p:spPr>
          <a:xfrm>
            <a:off x="7883999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2" name="object 1590"/>
          <p:cNvSpPr/>
          <p:nvPr/>
        </p:nvSpPr>
        <p:spPr>
          <a:xfrm>
            <a:off x="7883998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3" name="object 1591"/>
          <p:cNvSpPr/>
          <p:nvPr/>
        </p:nvSpPr>
        <p:spPr>
          <a:xfrm>
            <a:off x="7883997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4129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4" name="object 1592"/>
          <p:cNvSpPr/>
          <p:nvPr/>
        </p:nvSpPr>
        <p:spPr>
          <a:xfrm>
            <a:off x="7973910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5" name="object 1593"/>
          <p:cNvSpPr/>
          <p:nvPr/>
        </p:nvSpPr>
        <p:spPr>
          <a:xfrm>
            <a:off x="8063824" y="496998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0" y="346810"/>
                </a:lnTo>
                <a:lnTo>
                  <a:pt x="89913" y="346810"/>
                </a:lnTo>
                <a:lnTo>
                  <a:pt x="89913" y="30827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6" name="object 1594"/>
          <p:cNvSpPr/>
          <p:nvPr/>
        </p:nvSpPr>
        <p:spPr>
          <a:xfrm>
            <a:off x="8153737" y="518834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89913" y="0"/>
                </a:moveTo>
                <a:lnTo>
                  <a:pt x="0" y="89913"/>
                </a:ln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7" name="object 1595"/>
          <p:cNvSpPr/>
          <p:nvPr/>
        </p:nvSpPr>
        <p:spPr>
          <a:xfrm>
            <a:off x="8243651" y="5188345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0" y="128447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8" name="object 1596"/>
          <p:cNvSpPr/>
          <p:nvPr/>
        </p:nvSpPr>
        <p:spPr>
          <a:xfrm>
            <a:off x="7883998" y="485437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9" name="object 1597"/>
          <p:cNvSpPr/>
          <p:nvPr/>
        </p:nvSpPr>
        <p:spPr>
          <a:xfrm>
            <a:off x="7973911" y="4854379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0" name="object 1598"/>
          <p:cNvSpPr/>
          <p:nvPr/>
        </p:nvSpPr>
        <p:spPr>
          <a:xfrm>
            <a:off x="8063825" y="4969981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1" name="object 1599"/>
          <p:cNvSpPr/>
          <p:nvPr/>
        </p:nvSpPr>
        <p:spPr>
          <a:xfrm>
            <a:off x="8153738" y="518834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2" name="object 1600"/>
          <p:cNvSpPr/>
          <p:nvPr/>
        </p:nvSpPr>
        <p:spPr>
          <a:xfrm>
            <a:off x="8243652" y="5188344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3" name="object 1601"/>
          <p:cNvSpPr/>
          <p:nvPr/>
        </p:nvSpPr>
        <p:spPr>
          <a:xfrm>
            <a:off x="7883999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4" name="object 1602"/>
          <p:cNvSpPr/>
          <p:nvPr/>
        </p:nvSpPr>
        <p:spPr>
          <a:xfrm>
            <a:off x="7883998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5" name="object 1603"/>
          <p:cNvSpPr/>
          <p:nvPr/>
        </p:nvSpPr>
        <p:spPr>
          <a:xfrm>
            <a:off x="7883997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1836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6" name="object 1604"/>
          <p:cNvSpPr/>
          <p:nvPr/>
        </p:nvSpPr>
        <p:spPr>
          <a:xfrm>
            <a:off x="7973910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7" name="object 1605"/>
          <p:cNvSpPr/>
          <p:nvPr/>
        </p:nvSpPr>
        <p:spPr>
          <a:xfrm>
            <a:off x="8063824" y="568929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8" name="object 1606"/>
          <p:cNvSpPr/>
          <p:nvPr/>
        </p:nvSpPr>
        <p:spPr>
          <a:xfrm>
            <a:off x="8153737" y="583058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9" name="object 1607"/>
          <p:cNvSpPr/>
          <p:nvPr/>
        </p:nvSpPr>
        <p:spPr>
          <a:xfrm>
            <a:off x="8243651" y="584342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0" name="object 1608"/>
          <p:cNvSpPr/>
          <p:nvPr/>
        </p:nvSpPr>
        <p:spPr>
          <a:xfrm>
            <a:off x="7883998" y="541954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1" name="object 1609"/>
          <p:cNvSpPr/>
          <p:nvPr/>
        </p:nvSpPr>
        <p:spPr>
          <a:xfrm>
            <a:off x="7973911" y="5419550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2" name="object 1610"/>
          <p:cNvSpPr/>
          <p:nvPr/>
        </p:nvSpPr>
        <p:spPr>
          <a:xfrm>
            <a:off x="8063825" y="568929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3" name="object 1611"/>
          <p:cNvSpPr/>
          <p:nvPr/>
        </p:nvSpPr>
        <p:spPr>
          <a:xfrm>
            <a:off x="8153738" y="583058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4" name="object 1612"/>
          <p:cNvSpPr/>
          <p:nvPr/>
        </p:nvSpPr>
        <p:spPr>
          <a:xfrm>
            <a:off x="8243652" y="5843428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5" name="object 1613"/>
          <p:cNvSpPr/>
          <p:nvPr/>
        </p:nvSpPr>
        <p:spPr>
          <a:xfrm>
            <a:off x="7883999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6" name="object 1614"/>
          <p:cNvSpPr/>
          <p:nvPr/>
        </p:nvSpPr>
        <p:spPr>
          <a:xfrm>
            <a:off x="7883998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7" name="object 1615"/>
          <p:cNvSpPr/>
          <p:nvPr/>
        </p:nvSpPr>
        <p:spPr>
          <a:xfrm>
            <a:off x="7883997" y="610032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8" name="object 1616"/>
          <p:cNvSpPr/>
          <p:nvPr/>
        </p:nvSpPr>
        <p:spPr>
          <a:xfrm>
            <a:off x="7973910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9" name="object 1617"/>
          <p:cNvSpPr/>
          <p:nvPr/>
        </p:nvSpPr>
        <p:spPr>
          <a:xfrm>
            <a:off x="806382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0" name="object 1618"/>
          <p:cNvSpPr/>
          <p:nvPr/>
        </p:nvSpPr>
        <p:spPr>
          <a:xfrm>
            <a:off x="8153737" y="6126014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1" name="object 1619"/>
          <p:cNvSpPr/>
          <p:nvPr/>
        </p:nvSpPr>
        <p:spPr>
          <a:xfrm>
            <a:off x="8243651" y="6203083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2" name="object 1620"/>
          <p:cNvSpPr/>
          <p:nvPr/>
        </p:nvSpPr>
        <p:spPr>
          <a:xfrm>
            <a:off x="7883998" y="6100324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0"/>
                </a:moveTo>
                <a:lnTo>
                  <a:pt x="89913" y="34680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3" name="object 1621"/>
          <p:cNvSpPr/>
          <p:nvPr/>
        </p:nvSpPr>
        <p:spPr>
          <a:xfrm>
            <a:off x="7973911" y="598472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46241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4" name="object 1622"/>
          <p:cNvSpPr/>
          <p:nvPr/>
        </p:nvSpPr>
        <p:spPr>
          <a:xfrm>
            <a:off x="8063825" y="598472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5" name="object 1623"/>
          <p:cNvSpPr/>
          <p:nvPr/>
        </p:nvSpPr>
        <p:spPr>
          <a:xfrm>
            <a:off x="8153738" y="612601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6" name="object 1624"/>
          <p:cNvSpPr/>
          <p:nvPr/>
        </p:nvSpPr>
        <p:spPr>
          <a:xfrm>
            <a:off x="8243652" y="6203082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7" name="object 1625"/>
          <p:cNvSpPr/>
          <p:nvPr/>
        </p:nvSpPr>
        <p:spPr>
          <a:xfrm>
            <a:off x="7883999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8" name="object 1626"/>
          <p:cNvSpPr/>
          <p:nvPr/>
        </p:nvSpPr>
        <p:spPr>
          <a:xfrm>
            <a:off x="7883998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9" name="object 1627"/>
          <p:cNvSpPr/>
          <p:nvPr/>
        </p:nvSpPr>
        <p:spPr>
          <a:xfrm>
            <a:off x="7883997" y="6588427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192671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0" name="object 1628"/>
          <p:cNvSpPr/>
          <p:nvPr/>
        </p:nvSpPr>
        <p:spPr>
          <a:xfrm>
            <a:off x="7973910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1" name="object 1629"/>
          <p:cNvSpPr/>
          <p:nvPr/>
        </p:nvSpPr>
        <p:spPr>
          <a:xfrm>
            <a:off x="806382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2" name="object 1630"/>
          <p:cNvSpPr/>
          <p:nvPr/>
        </p:nvSpPr>
        <p:spPr>
          <a:xfrm>
            <a:off x="8153737" y="6639807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3" name="object 1631"/>
          <p:cNvSpPr/>
          <p:nvPr/>
        </p:nvSpPr>
        <p:spPr>
          <a:xfrm>
            <a:off x="8243651" y="6819633"/>
            <a:ext cx="102870" cy="193040"/>
          </a:xfrm>
          <a:custGeom>
            <a:avLst/>
            <a:gdLst/>
            <a:ahLst/>
            <a:cxnLst/>
            <a:rect l="l" t="t" r="r" b="b"/>
            <a:pathLst>
              <a:path w="102870" h="193040">
                <a:moveTo>
                  <a:pt x="0" y="0"/>
                </a:moveTo>
                <a:lnTo>
                  <a:pt x="0" y="192671"/>
                </a:lnTo>
                <a:lnTo>
                  <a:pt x="102758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4" name="object 1632"/>
          <p:cNvSpPr/>
          <p:nvPr/>
        </p:nvSpPr>
        <p:spPr>
          <a:xfrm>
            <a:off x="7883998" y="6588425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5" name="object 1633"/>
          <p:cNvSpPr/>
          <p:nvPr/>
        </p:nvSpPr>
        <p:spPr>
          <a:xfrm>
            <a:off x="7973911" y="6549892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6" name="object 1634"/>
          <p:cNvSpPr/>
          <p:nvPr/>
        </p:nvSpPr>
        <p:spPr>
          <a:xfrm>
            <a:off x="8063825" y="654989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7" name="object 1635"/>
          <p:cNvSpPr/>
          <p:nvPr/>
        </p:nvSpPr>
        <p:spPr>
          <a:xfrm>
            <a:off x="8153738" y="663980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8" name="object 1636"/>
          <p:cNvSpPr/>
          <p:nvPr/>
        </p:nvSpPr>
        <p:spPr>
          <a:xfrm>
            <a:off x="8243652" y="6819631"/>
            <a:ext cx="102870" cy="193040"/>
          </a:xfrm>
          <a:custGeom>
            <a:avLst/>
            <a:gdLst/>
            <a:ahLst/>
            <a:cxnLst/>
            <a:rect l="l" t="t" r="r" b="b"/>
            <a:pathLst>
              <a:path w="102870" h="193040">
                <a:moveTo>
                  <a:pt x="0" y="0"/>
                </a:moveTo>
                <a:lnTo>
                  <a:pt x="102758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9" name="object 1637"/>
          <p:cNvSpPr/>
          <p:nvPr/>
        </p:nvSpPr>
        <p:spPr>
          <a:xfrm>
            <a:off x="7883999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0" name="object 1638"/>
          <p:cNvSpPr/>
          <p:nvPr/>
        </p:nvSpPr>
        <p:spPr>
          <a:xfrm>
            <a:off x="7883998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1" name="object 1639"/>
          <p:cNvSpPr/>
          <p:nvPr/>
        </p:nvSpPr>
        <p:spPr>
          <a:xfrm>
            <a:off x="7883997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6974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2" name="object 1640"/>
          <p:cNvSpPr/>
          <p:nvPr/>
        </p:nvSpPr>
        <p:spPr>
          <a:xfrm>
            <a:off x="7973910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3" name="object 1641"/>
          <p:cNvSpPr/>
          <p:nvPr/>
        </p:nvSpPr>
        <p:spPr>
          <a:xfrm>
            <a:off x="8063824" y="7307735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4" name="object 1642"/>
          <p:cNvSpPr/>
          <p:nvPr/>
        </p:nvSpPr>
        <p:spPr>
          <a:xfrm>
            <a:off x="8153737" y="7410494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5" name="object 1643"/>
          <p:cNvSpPr/>
          <p:nvPr/>
        </p:nvSpPr>
        <p:spPr>
          <a:xfrm>
            <a:off x="8243651" y="7564631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102758" y="0"/>
                </a:moveTo>
                <a:lnTo>
                  <a:pt x="0" y="12844"/>
                </a:lnTo>
                <a:lnTo>
                  <a:pt x="102758" y="12844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6" name="object 1644"/>
          <p:cNvSpPr/>
          <p:nvPr/>
        </p:nvSpPr>
        <p:spPr>
          <a:xfrm>
            <a:off x="7883998" y="711506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7" name="object 1645"/>
          <p:cNvSpPr/>
          <p:nvPr/>
        </p:nvSpPr>
        <p:spPr>
          <a:xfrm>
            <a:off x="7973911" y="7115062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8" name="object 1646"/>
          <p:cNvSpPr/>
          <p:nvPr/>
        </p:nvSpPr>
        <p:spPr>
          <a:xfrm>
            <a:off x="8063825" y="7307734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9" name="object 1647"/>
          <p:cNvSpPr/>
          <p:nvPr/>
        </p:nvSpPr>
        <p:spPr>
          <a:xfrm>
            <a:off x="8153738" y="7410493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0" name="object 1648"/>
          <p:cNvSpPr/>
          <p:nvPr/>
        </p:nvSpPr>
        <p:spPr>
          <a:xfrm>
            <a:off x="8243652" y="7564630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1" name="object 1649"/>
          <p:cNvSpPr/>
          <p:nvPr/>
        </p:nvSpPr>
        <p:spPr>
          <a:xfrm>
            <a:off x="7883999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2" name="object 1650"/>
          <p:cNvSpPr/>
          <p:nvPr/>
        </p:nvSpPr>
        <p:spPr>
          <a:xfrm>
            <a:off x="7883998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3" name="object 1651"/>
          <p:cNvSpPr/>
          <p:nvPr/>
        </p:nvSpPr>
        <p:spPr>
          <a:xfrm>
            <a:off x="7883997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5137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4" name="object 1652"/>
          <p:cNvSpPr/>
          <p:nvPr/>
        </p:nvSpPr>
        <p:spPr>
          <a:xfrm>
            <a:off x="7973910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9543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5" name="object 1653"/>
          <p:cNvSpPr/>
          <p:nvPr/>
        </p:nvSpPr>
        <p:spPr>
          <a:xfrm>
            <a:off x="8063824" y="797566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0"/>
                </a:lnTo>
                <a:lnTo>
                  <a:pt x="89913" y="166982"/>
                </a:lnTo>
                <a:lnTo>
                  <a:pt x="0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6" name="object 1654"/>
          <p:cNvSpPr/>
          <p:nvPr/>
        </p:nvSpPr>
        <p:spPr>
          <a:xfrm>
            <a:off x="8153737" y="797566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7" name="object 1655"/>
          <p:cNvSpPr/>
          <p:nvPr/>
        </p:nvSpPr>
        <p:spPr>
          <a:xfrm>
            <a:off x="8243651" y="8129803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0" y="12844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8" name="object 1656"/>
          <p:cNvSpPr/>
          <p:nvPr/>
        </p:nvSpPr>
        <p:spPr>
          <a:xfrm>
            <a:off x="7883998" y="768023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9" name="object 1657"/>
          <p:cNvSpPr/>
          <p:nvPr/>
        </p:nvSpPr>
        <p:spPr>
          <a:xfrm>
            <a:off x="7973911" y="7680233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89913" y="29543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0" name="object 1658"/>
          <p:cNvSpPr/>
          <p:nvPr/>
        </p:nvSpPr>
        <p:spPr>
          <a:xfrm>
            <a:off x="8063825" y="797566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1" name="object 1659"/>
          <p:cNvSpPr/>
          <p:nvPr/>
        </p:nvSpPr>
        <p:spPr>
          <a:xfrm>
            <a:off x="8153738" y="7975664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2" name="object 1660"/>
          <p:cNvSpPr/>
          <p:nvPr/>
        </p:nvSpPr>
        <p:spPr>
          <a:xfrm>
            <a:off x="8243652" y="8129801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3" name="object 1661"/>
          <p:cNvSpPr/>
          <p:nvPr/>
        </p:nvSpPr>
        <p:spPr>
          <a:xfrm>
            <a:off x="7883999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4" name="object 1662"/>
          <p:cNvSpPr/>
          <p:nvPr/>
        </p:nvSpPr>
        <p:spPr>
          <a:xfrm>
            <a:off x="7883998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5" name="object 1663"/>
          <p:cNvSpPr/>
          <p:nvPr/>
        </p:nvSpPr>
        <p:spPr>
          <a:xfrm>
            <a:off x="7883997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6" name="object 1664"/>
          <p:cNvSpPr/>
          <p:nvPr/>
        </p:nvSpPr>
        <p:spPr>
          <a:xfrm>
            <a:off x="797391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7" name="object 1665"/>
          <p:cNvSpPr/>
          <p:nvPr/>
        </p:nvSpPr>
        <p:spPr>
          <a:xfrm>
            <a:off x="8063824" y="841238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89913" y="0"/>
                </a:lnTo>
                <a:lnTo>
                  <a:pt x="89913" y="295430"/>
                </a:lnTo>
                <a:lnTo>
                  <a:pt x="0" y="29543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8" name="object 1666"/>
          <p:cNvSpPr/>
          <p:nvPr/>
        </p:nvSpPr>
        <p:spPr>
          <a:xfrm>
            <a:off x="8153737" y="841238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9" name="object 1667"/>
          <p:cNvSpPr/>
          <p:nvPr/>
        </p:nvSpPr>
        <p:spPr>
          <a:xfrm>
            <a:off x="8243651" y="8502300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0" y="205516"/>
                </a:lnTo>
                <a:lnTo>
                  <a:pt x="102758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0" name="object 1668"/>
          <p:cNvSpPr/>
          <p:nvPr/>
        </p:nvSpPr>
        <p:spPr>
          <a:xfrm>
            <a:off x="7883998" y="824540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1" name="object 1669"/>
          <p:cNvSpPr/>
          <p:nvPr/>
        </p:nvSpPr>
        <p:spPr>
          <a:xfrm>
            <a:off x="7973911" y="8245405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2" name="object 1670"/>
          <p:cNvSpPr/>
          <p:nvPr/>
        </p:nvSpPr>
        <p:spPr>
          <a:xfrm>
            <a:off x="8063825" y="841238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3" name="object 1671"/>
          <p:cNvSpPr/>
          <p:nvPr/>
        </p:nvSpPr>
        <p:spPr>
          <a:xfrm>
            <a:off x="8153738" y="841238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4" name="object 1672"/>
          <p:cNvSpPr/>
          <p:nvPr/>
        </p:nvSpPr>
        <p:spPr>
          <a:xfrm>
            <a:off x="8243652" y="8502299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5" name="object 1673"/>
          <p:cNvSpPr/>
          <p:nvPr/>
        </p:nvSpPr>
        <p:spPr>
          <a:xfrm>
            <a:off x="7883999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6" name="object 1674"/>
          <p:cNvSpPr/>
          <p:nvPr/>
        </p:nvSpPr>
        <p:spPr>
          <a:xfrm>
            <a:off x="7883998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7" name="object 1675"/>
          <p:cNvSpPr/>
          <p:nvPr/>
        </p:nvSpPr>
        <p:spPr>
          <a:xfrm>
            <a:off x="7883997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8" name="object 1676"/>
          <p:cNvSpPr/>
          <p:nvPr/>
        </p:nvSpPr>
        <p:spPr>
          <a:xfrm>
            <a:off x="7973910" y="8874799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0" y="0"/>
                </a:moveTo>
                <a:lnTo>
                  <a:pt x="0" y="398188"/>
                </a:lnTo>
                <a:lnTo>
                  <a:pt x="89913" y="398188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9" name="object 1677"/>
          <p:cNvSpPr/>
          <p:nvPr/>
        </p:nvSpPr>
        <p:spPr>
          <a:xfrm>
            <a:off x="8063824" y="910600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0" name="object 1678"/>
          <p:cNvSpPr/>
          <p:nvPr/>
        </p:nvSpPr>
        <p:spPr>
          <a:xfrm>
            <a:off x="8153737" y="915738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1" name="object 1679"/>
          <p:cNvSpPr/>
          <p:nvPr/>
        </p:nvSpPr>
        <p:spPr>
          <a:xfrm>
            <a:off x="8243651" y="913169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102758" y="0"/>
                </a:moveTo>
                <a:lnTo>
                  <a:pt x="0" y="25689"/>
                </a:lnTo>
                <a:lnTo>
                  <a:pt x="0" y="141292"/>
                </a:lnTo>
                <a:lnTo>
                  <a:pt x="102758" y="14129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2" name="object 1680"/>
          <p:cNvSpPr/>
          <p:nvPr/>
        </p:nvSpPr>
        <p:spPr>
          <a:xfrm>
            <a:off x="7883998" y="8810576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3" name="object 1681"/>
          <p:cNvSpPr/>
          <p:nvPr/>
        </p:nvSpPr>
        <p:spPr>
          <a:xfrm>
            <a:off x="7973911" y="8874799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4" name="object 1682"/>
          <p:cNvSpPr/>
          <p:nvPr/>
        </p:nvSpPr>
        <p:spPr>
          <a:xfrm>
            <a:off x="8063825" y="910600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5" name="object 1683"/>
          <p:cNvSpPr/>
          <p:nvPr/>
        </p:nvSpPr>
        <p:spPr>
          <a:xfrm>
            <a:off x="8153738" y="915738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6" name="object 1684"/>
          <p:cNvSpPr/>
          <p:nvPr/>
        </p:nvSpPr>
        <p:spPr>
          <a:xfrm>
            <a:off x="8243652" y="9131694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4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7" name="object 1685"/>
          <p:cNvSpPr/>
          <p:nvPr/>
        </p:nvSpPr>
        <p:spPr>
          <a:xfrm>
            <a:off x="7883999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4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8" name="object 1686"/>
          <p:cNvSpPr/>
          <p:nvPr/>
        </p:nvSpPr>
        <p:spPr>
          <a:xfrm>
            <a:off x="7883998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9" name="object 1687"/>
          <p:cNvSpPr/>
          <p:nvPr/>
        </p:nvSpPr>
        <p:spPr>
          <a:xfrm>
            <a:off x="7883997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282585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0" name="object 1688"/>
          <p:cNvSpPr/>
          <p:nvPr/>
        </p:nvSpPr>
        <p:spPr>
          <a:xfrm>
            <a:off x="7973910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24405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1" name="object 1689"/>
          <p:cNvSpPr/>
          <p:nvPr/>
        </p:nvSpPr>
        <p:spPr>
          <a:xfrm>
            <a:off x="8063824" y="9606954"/>
            <a:ext cx="90170" cy="146685"/>
          </a:xfrm>
          <a:custGeom>
            <a:avLst/>
            <a:gdLst/>
            <a:ahLst/>
            <a:cxnLst/>
            <a:rect l="l" t="t" r="r" b="b"/>
            <a:pathLst>
              <a:path w="90170" h="146684">
                <a:moveTo>
                  <a:pt x="89913" y="0"/>
                </a:moveTo>
                <a:lnTo>
                  <a:pt x="0" y="12844"/>
                </a:lnTo>
                <a:lnTo>
                  <a:pt x="0" y="146647"/>
                </a:lnTo>
                <a:lnTo>
                  <a:pt x="89913" y="1466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2" name="object 1690"/>
          <p:cNvSpPr/>
          <p:nvPr/>
        </p:nvSpPr>
        <p:spPr>
          <a:xfrm>
            <a:off x="8153737" y="9606954"/>
            <a:ext cx="90170" cy="146685"/>
          </a:xfrm>
          <a:custGeom>
            <a:avLst/>
            <a:gdLst/>
            <a:ahLst/>
            <a:cxnLst/>
            <a:rect l="l" t="t" r="r" b="b"/>
            <a:pathLst>
              <a:path w="90170" h="146684">
                <a:moveTo>
                  <a:pt x="0" y="0"/>
                </a:moveTo>
                <a:lnTo>
                  <a:pt x="0" y="146647"/>
                </a:lnTo>
                <a:lnTo>
                  <a:pt x="89913" y="146647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3" name="object 1691"/>
          <p:cNvSpPr/>
          <p:nvPr/>
        </p:nvSpPr>
        <p:spPr>
          <a:xfrm>
            <a:off x="8243651" y="9632643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0" y="120957"/>
                </a:lnTo>
                <a:lnTo>
                  <a:pt x="60478" y="12095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4" name="object 1692"/>
          <p:cNvSpPr/>
          <p:nvPr/>
        </p:nvSpPr>
        <p:spPr>
          <a:xfrm>
            <a:off x="7883998" y="937574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5" name="object 1693"/>
          <p:cNvSpPr/>
          <p:nvPr/>
        </p:nvSpPr>
        <p:spPr>
          <a:xfrm>
            <a:off x="7973911" y="937574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6" name="object 1694"/>
          <p:cNvSpPr/>
          <p:nvPr/>
        </p:nvSpPr>
        <p:spPr>
          <a:xfrm>
            <a:off x="8063825" y="960695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7" name="object 1695"/>
          <p:cNvSpPr/>
          <p:nvPr/>
        </p:nvSpPr>
        <p:spPr>
          <a:xfrm>
            <a:off x="8153738" y="960695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8" name="object 1696"/>
          <p:cNvSpPr/>
          <p:nvPr/>
        </p:nvSpPr>
        <p:spPr>
          <a:xfrm>
            <a:off x="8243652" y="9632642"/>
            <a:ext cx="60960" cy="121285"/>
          </a:xfrm>
          <a:custGeom>
            <a:avLst/>
            <a:gdLst/>
            <a:ahLst/>
            <a:cxnLst/>
            <a:rect l="l" t="t" r="r" b="b"/>
            <a:pathLst>
              <a:path w="60960" h="121284">
                <a:moveTo>
                  <a:pt x="0" y="0"/>
                </a:moveTo>
                <a:lnTo>
                  <a:pt x="60479" y="1209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9" name="object 1697"/>
          <p:cNvSpPr/>
          <p:nvPr/>
        </p:nvSpPr>
        <p:spPr>
          <a:xfrm>
            <a:off x="7883999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4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0" name="object 1698"/>
          <p:cNvSpPr/>
          <p:nvPr/>
        </p:nvSpPr>
        <p:spPr>
          <a:xfrm>
            <a:off x="7883998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1" name="object 1699"/>
          <p:cNvSpPr/>
          <p:nvPr/>
        </p:nvSpPr>
        <p:spPr>
          <a:xfrm>
            <a:off x="8449168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2" name="object 1700"/>
          <p:cNvSpPr/>
          <p:nvPr/>
        </p:nvSpPr>
        <p:spPr>
          <a:xfrm>
            <a:off x="8449167" y="274783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3" name="object 1701"/>
          <p:cNvSpPr/>
          <p:nvPr/>
        </p:nvSpPr>
        <p:spPr>
          <a:xfrm>
            <a:off x="8539080" y="263223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80">
                <a:moveTo>
                  <a:pt x="89913" y="0"/>
                </a:moveTo>
                <a:lnTo>
                  <a:pt x="0" y="115603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4" name="object 1702"/>
          <p:cNvSpPr/>
          <p:nvPr/>
        </p:nvSpPr>
        <p:spPr>
          <a:xfrm>
            <a:off x="8628994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5" name="object 1703"/>
          <p:cNvSpPr/>
          <p:nvPr/>
        </p:nvSpPr>
        <p:spPr>
          <a:xfrm>
            <a:off x="8718907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6" name="object 1704"/>
          <p:cNvSpPr/>
          <p:nvPr/>
        </p:nvSpPr>
        <p:spPr>
          <a:xfrm>
            <a:off x="8808820" y="2786369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70" h="269875">
                <a:moveTo>
                  <a:pt x="0" y="0"/>
                </a:moveTo>
                <a:lnTo>
                  <a:pt x="0" y="269740"/>
                </a:lnTo>
                <a:lnTo>
                  <a:pt x="102759" y="269740"/>
                </a:lnTo>
                <a:lnTo>
                  <a:pt x="102759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7" name="object 1705"/>
          <p:cNvSpPr/>
          <p:nvPr/>
        </p:nvSpPr>
        <p:spPr>
          <a:xfrm>
            <a:off x="8449169" y="274783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8" name="object 1706"/>
          <p:cNvSpPr/>
          <p:nvPr/>
        </p:nvSpPr>
        <p:spPr>
          <a:xfrm>
            <a:off x="8539082" y="2632230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5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9" name="object 1707"/>
          <p:cNvSpPr/>
          <p:nvPr/>
        </p:nvSpPr>
        <p:spPr>
          <a:xfrm>
            <a:off x="8628996" y="259369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0" name="object 1708"/>
          <p:cNvSpPr/>
          <p:nvPr/>
        </p:nvSpPr>
        <p:spPr>
          <a:xfrm>
            <a:off x="8718910" y="2593694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1" name="object 1709"/>
          <p:cNvSpPr/>
          <p:nvPr/>
        </p:nvSpPr>
        <p:spPr>
          <a:xfrm>
            <a:off x="8808823" y="2786367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2" name="object 1710"/>
          <p:cNvSpPr/>
          <p:nvPr/>
        </p:nvSpPr>
        <p:spPr>
          <a:xfrm>
            <a:off x="8449170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3" name="object 1711"/>
          <p:cNvSpPr/>
          <p:nvPr/>
        </p:nvSpPr>
        <p:spPr>
          <a:xfrm>
            <a:off x="8449168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4" name="object 1712"/>
          <p:cNvSpPr/>
          <p:nvPr/>
        </p:nvSpPr>
        <p:spPr>
          <a:xfrm>
            <a:off x="8449167" y="3390074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5" name="object 1713"/>
          <p:cNvSpPr/>
          <p:nvPr/>
        </p:nvSpPr>
        <p:spPr>
          <a:xfrm>
            <a:off x="8539080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6" name="object 1714"/>
          <p:cNvSpPr/>
          <p:nvPr/>
        </p:nvSpPr>
        <p:spPr>
          <a:xfrm>
            <a:off x="862899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7" name="object 1715"/>
          <p:cNvSpPr/>
          <p:nvPr/>
        </p:nvSpPr>
        <p:spPr>
          <a:xfrm>
            <a:off x="8718907" y="326162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0" y="359653"/>
                </a:lnTo>
                <a:lnTo>
                  <a:pt x="89913" y="359653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8" name="object 1716"/>
          <p:cNvSpPr/>
          <p:nvPr/>
        </p:nvSpPr>
        <p:spPr>
          <a:xfrm>
            <a:off x="8808820" y="3377229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102759" y="0"/>
                </a:moveTo>
                <a:lnTo>
                  <a:pt x="0" y="12844"/>
                </a:lnTo>
                <a:lnTo>
                  <a:pt x="0" y="244050"/>
                </a:lnTo>
                <a:lnTo>
                  <a:pt x="102759" y="244050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9" name="object 1717"/>
          <p:cNvSpPr/>
          <p:nvPr/>
        </p:nvSpPr>
        <p:spPr>
          <a:xfrm>
            <a:off x="8449169" y="3390073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0" name="object 1718"/>
          <p:cNvSpPr/>
          <p:nvPr/>
        </p:nvSpPr>
        <p:spPr>
          <a:xfrm>
            <a:off x="8539082" y="315886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1" name="object 1719"/>
          <p:cNvSpPr/>
          <p:nvPr/>
        </p:nvSpPr>
        <p:spPr>
          <a:xfrm>
            <a:off x="8628996" y="315886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2" name="object 1720"/>
          <p:cNvSpPr/>
          <p:nvPr/>
        </p:nvSpPr>
        <p:spPr>
          <a:xfrm>
            <a:off x="8718910" y="326162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3" name="object 1721"/>
          <p:cNvSpPr/>
          <p:nvPr/>
        </p:nvSpPr>
        <p:spPr>
          <a:xfrm>
            <a:off x="8808823" y="3377228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5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4" name="object 1722"/>
          <p:cNvSpPr/>
          <p:nvPr/>
        </p:nvSpPr>
        <p:spPr>
          <a:xfrm>
            <a:off x="8449170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5" name="object 1723"/>
          <p:cNvSpPr/>
          <p:nvPr/>
        </p:nvSpPr>
        <p:spPr>
          <a:xfrm>
            <a:off x="8449168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6" name="object 1724"/>
          <p:cNvSpPr/>
          <p:nvPr/>
        </p:nvSpPr>
        <p:spPr>
          <a:xfrm>
            <a:off x="8449167" y="391671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7" name="object 1725"/>
          <p:cNvSpPr/>
          <p:nvPr/>
        </p:nvSpPr>
        <p:spPr>
          <a:xfrm>
            <a:off x="8539080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9267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8" name="object 1726"/>
          <p:cNvSpPr/>
          <p:nvPr/>
        </p:nvSpPr>
        <p:spPr>
          <a:xfrm>
            <a:off x="8628994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9" name="object 1727"/>
          <p:cNvSpPr/>
          <p:nvPr/>
        </p:nvSpPr>
        <p:spPr>
          <a:xfrm>
            <a:off x="8718907" y="385248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0" name="object 1728"/>
          <p:cNvSpPr/>
          <p:nvPr/>
        </p:nvSpPr>
        <p:spPr>
          <a:xfrm>
            <a:off x="8808820" y="4045159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0" y="141292"/>
                </a:lnTo>
                <a:lnTo>
                  <a:pt x="102759" y="141292"/>
                </a:lnTo>
                <a:lnTo>
                  <a:pt x="102759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1" name="object 1729"/>
          <p:cNvSpPr/>
          <p:nvPr/>
        </p:nvSpPr>
        <p:spPr>
          <a:xfrm>
            <a:off x="8449169" y="3916709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2" name="object 1730"/>
          <p:cNvSpPr/>
          <p:nvPr/>
        </p:nvSpPr>
        <p:spPr>
          <a:xfrm>
            <a:off x="8539082" y="372403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3" name="object 1731"/>
          <p:cNvSpPr/>
          <p:nvPr/>
        </p:nvSpPr>
        <p:spPr>
          <a:xfrm>
            <a:off x="8628996" y="372403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4" name="object 1732"/>
          <p:cNvSpPr/>
          <p:nvPr/>
        </p:nvSpPr>
        <p:spPr>
          <a:xfrm>
            <a:off x="8718910" y="3852484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5" name="object 1733"/>
          <p:cNvSpPr/>
          <p:nvPr/>
        </p:nvSpPr>
        <p:spPr>
          <a:xfrm>
            <a:off x="8808823" y="4045156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6" name="object 1734"/>
          <p:cNvSpPr/>
          <p:nvPr/>
        </p:nvSpPr>
        <p:spPr>
          <a:xfrm>
            <a:off x="8449170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7" name="object 1735"/>
          <p:cNvSpPr/>
          <p:nvPr/>
        </p:nvSpPr>
        <p:spPr>
          <a:xfrm>
            <a:off x="8449168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8" name="object 1736"/>
          <p:cNvSpPr/>
          <p:nvPr/>
        </p:nvSpPr>
        <p:spPr>
          <a:xfrm>
            <a:off x="8449167" y="461032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9" name="object 1737"/>
          <p:cNvSpPr/>
          <p:nvPr/>
        </p:nvSpPr>
        <p:spPr>
          <a:xfrm>
            <a:off x="8539080" y="443050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179826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0" name="object 1738"/>
          <p:cNvSpPr/>
          <p:nvPr/>
        </p:nvSpPr>
        <p:spPr>
          <a:xfrm>
            <a:off x="8628994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1" name="object 1739"/>
          <p:cNvSpPr/>
          <p:nvPr/>
        </p:nvSpPr>
        <p:spPr>
          <a:xfrm>
            <a:off x="8718907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2" name="object 1740"/>
          <p:cNvSpPr/>
          <p:nvPr/>
        </p:nvSpPr>
        <p:spPr>
          <a:xfrm>
            <a:off x="8808820" y="4340588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2"/>
                </a:lnTo>
                <a:lnTo>
                  <a:pt x="102759" y="411032"/>
                </a:lnTo>
                <a:lnTo>
                  <a:pt x="102759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3" name="object 1741"/>
          <p:cNvSpPr/>
          <p:nvPr/>
        </p:nvSpPr>
        <p:spPr>
          <a:xfrm>
            <a:off x="8449169" y="461032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4" name="object 1742"/>
          <p:cNvSpPr/>
          <p:nvPr/>
        </p:nvSpPr>
        <p:spPr>
          <a:xfrm>
            <a:off x="8539082" y="443050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5" name="object 1743"/>
          <p:cNvSpPr/>
          <p:nvPr/>
        </p:nvSpPr>
        <p:spPr>
          <a:xfrm>
            <a:off x="8628996" y="428920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6" name="object 1744"/>
          <p:cNvSpPr/>
          <p:nvPr/>
        </p:nvSpPr>
        <p:spPr>
          <a:xfrm>
            <a:off x="8718910" y="428920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7" name="object 1745"/>
          <p:cNvSpPr/>
          <p:nvPr/>
        </p:nvSpPr>
        <p:spPr>
          <a:xfrm>
            <a:off x="8808823" y="4340587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102758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8" name="object 1746"/>
          <p:cNvSpPr/>
          <p:nvPr/>
        </p:nvSpPr>
        <p:spPr>
          <a:xfrm>
            <a:off x="8449170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9" name="object 1747"/>
          <p:cNvSpPr/>
          <p:nvPr/>
        </p:nvSpPr>
        <p:spPr>
          <a:xfrm>
            <a:off x="8449168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0" name="object 1748"/>
          <p:cNvSpPr/>
          <p:nvPr/>
        </p:nvSpPr>
        <p:spPr>
          <a:xfrm>
            <a:off x="8449167" y="5124119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89913" y="0"/>
                </a:moveTo>
                <a:lnTo>
                  <a:pt x="0" y="166983"/>
                </a:lnTo>
                <a:lnTo>
                  <a:pt x="0" y="192672"/>
                </a:lnTo>
                <a:lnTo>
                  <a:pt x="89913" y="19267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1" name="object 1749"/>
          <p:cNvSpPr/>
          <p:nvPr/>
        </p:nvSpPr>
        <p:spPr>
          <a:xfrm>
            <a:off x="8539080" y="4982827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41292"/>
                </a:lnTo>
                <a:lnTo>
                  <a:pt x="0" y="333965"/>
                </a:lnTo>
                <a:lnTo>
                  <a:pt x="89913" y="33396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2" name="object 1750"/>
          <p:cNvSpPr/>
          <p:nvPr/>
        </p:nvSpPr>
        <p:spPr>
          <a:xfrm>
            <a:off x="8628994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7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3" name="object 1751"/>
          <p:cNvSpPr/>
          <p:nvPr/>
        </p:nvSpPr>
        <p:spPr>
          <a:xfrm>
            <a:off x="8718907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4" name="object 1752"/>
          <p:cNvSpPr/>
          <p:nvPr/>
        </p:nvSpPr>
        <p:spPr>
          <a:xfrm>
            <a:off x="8808820" y="5188345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102759" y="0"/>
                </a:moveTo>
                <a:lnTo>
                  <a:pt x="0" y="128447"/>
                </a:lnTo>
                <a:lnTo>
                  <a:pt x="102759" y="128447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5" name="object 1753"/>
          <p:cNvSpPr/>
          <p:nvPr/>
        </p:nvSpPr>
        <p:spPr>
          <a:xfrm>
            <a:off x="8449169" y="512412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6" name="object 1754"/>
          <p:cNvSpPr/>
          <p:nvPr/>
        </p:nvSpPr>
        <p:spPr>
          <a:xfrm>
            <a:off x="8539082" y="4982827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7" name="object 1755"/>
          <p:cNvSpPr/>
          <p:nvPr/>
        </p:nvSpPr>
        <p:spPr>
          <a:xfrm>
            <a:off x="8628996" y="485437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8" name="object 1756"/>
          <p:cNvSpPr/>
          <p:nvPr/>
        </p:nvSpPr>
        <p:spPr>
          <a:xfrm>
            <a:off x="8718910" y="4854379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46241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9" name="object 1757"/>
          <p:cNvSpPr/>
          <p:nvPr/>
        </p:nvSpPr>
        <p:spPr>
          <a:xfrm>
            <a:off x="8808823" y="5188344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4">
                <a:moveTo>
                  <a:pt x="0" y="128447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0" name="object 1758"/>
          <p:cNvSpPr/>
          <p:nvPr/>
        </p:nvSpPr>
        <p:spPr>
          <a:xfrm>
            <a:off x="8449170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1" name="object 1759"/>
          <p:cNvSpPr/>
          <p:nvPr/>
        </p:nvSpPr>
        <p:spPr>
          <a:xfrm>
            <a:off x="8449168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2" name="object 1760"/>
          <p:cNvSpPr/>
          <p:nvPr/>
        </p:nvSpPr>
        <p:spPr>
          <a:xfrm>
            <a:off x="8449167" y="5676446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3" name="object 1761"/>
          <p:cNvSpPr/>
          <p:nvPr/>
        </p:nvSpPr>
        <p:spPr>
          <a:xfrm>
            <a:off x="8539080" y="579204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89913" y="0"/>
                </a:moveTo>
                <a:lnTo>
                  <a:pt x="0" y="89913"/>
                </a:lnTo>
                <a:lnTo>
                  <a:pt x="89913" y="899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4" name="object 1762"/>
          <p:cNvSpPr/>
          <p:nvPr/>
        </p:nvSpPr>
        <p:spPr>
          <a:xfrm>
            <a:off x="8628994" y="5547998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244050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5" name="object 1763"/>
          <p:cNvSpPr/>
          <p:nvPr/>
        </p:nvSpPr>
        <p:spPr>
          <a:xfrm>
            <a:off x="8718907" y="5445240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02758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6" name="object 1764"/>
          <p:cNvSpPr/>
          <p:nvPr/>
        </p:nvSpPr>
        <p:spPr>
          <a:xfrm>
            <a:off x="8808820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9" y="0"/>
                </a:moveTo>
                <a:lnTo>
                  <a:pt x="0" y="25689"/>
                </a:lnTo>
                <a:lnTo>
                  <a:pt x="0" y="462412"/>
                </a:lnTo>
                <a:lnTo>
                  <a:pt x="102759" y="462412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7" name="object 1765"/>
          <p:cNvSpPr/>
          <p:nvPr/>
        </p:nvSpPr>
        <p:spPr>
          <a:xfrm>
            <a:off x="8449169" y="567644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8" name="object 1766"/>
          <p:cNvSpPr/>
          <p:nvPr/>
        </p:nvSpPr>
        <p:spPr>
          <a:xfrm>
            <a:off x="8539082" y="579204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9" name="object 1767"/>
          <p:cNvSpPr/>
          <p:nvPr/>
        </p:nvSpPr>
        <p:spPr>
          <a:xfrm>
            <a:off x="8628996" y="5547998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0" name="object 1768"/>
          <p:cNvSpPr/>
          <p:nvPr/>
        </p:nvSpPr>
        <p:spPr>
          <a:xfrm>
            <a:off x="8718910" y="5445238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1" name="object 1769"/>
          <p:cNvSpPr/>
          <p:nvPr/>
        </p:nvSpPr>
        <p:spPr>
          <a:xfrm>
            <a:off x="8808823" y="541954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2" name="object 1770"/>
          <p:cNvSpPr/>
          <p:nvPr/>
        </p:nvSpPr>
        <p:spPr>
          <a:xfrm>
            <a:off x="8449170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3" name="object 1771"/>
          <p:cNvSpPr/>
          <p:nvPr/>
        </p:nvSpPr>
        <p:spPr>
          <a:xfrm>
            <a:off x="8628995" y="5984722"/>
            <a:ext cx="282575" cy="462915"/>
          </a:xfrm>
          <a:custGeom>
            <a:avLst/>
            <a:gdLst/>
            <a:ahLst/>
            <a:cxnLst/>
            <a:rect l="l" t="t" r="r" b="b"/>
            <a:pathLst>
              <a:path w="282575" h="462914">
                <a:moveTo>
                  <a:pt x="0" y="462412"/>
                </a:moveTo>
                <a:lnTo>
                  <a:pt x="282586" y="462412"/>
                </a:lnTo>
                <a:lnTo>
                  <a:pt x="282586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4" name="object 1772"/>
          <p:cNvSpPr/>
          <p:nvPr/>
        </p:nvSpPr>
        <p:spPr>
          <a:xfrm>
            <a:off x="8449167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462412"/>
                </a:moveTo>
                <a:lnTo>
                  <a:pt x="89913" y="462412"/>
                </a:lnTo>
                <a:lnTo>
                  <a:pt x="89913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5" name="object 1773"/>
          <p:cNvSpPr/>
          <p:nvPr/>
        </p:nvSpPr>
        <p:spPr>
          <a:xfrm>
            <a:off x="8449167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6" name="object 1774"/>
          <p:cNvSpPr/>
          <p:nvPr/>
        </p:nvSpPr>
        <p:spPr>
          <a:xfrm>
            <a:off x="8539080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7" name="object 1775"/>
          <p:cNvSpPr/>
          <p:nvPr/>
        </p:nvSpPr>
        <p:spPr>
          <a:xfrm>
            <a:off x="862899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8" name="object 1776"/>
          <p:cNvSpPr/>
          <p:nvPr/>
        </p:nvSpPr>
        <p:spPr>
          <a:xfrm>
            <a:off x="8718907" y="6241617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9" name="object 1777"/>
          <p:cNvSpPr/>
          <p:nvPr/>
        </p:nvSpPr>
        <p:spPr>
          <a:xfrm>
            <a:off x="8808820" y="6357220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102759" y="0"/>
                </a:moveTo>
                <a:lnTo>
                  <a:pt x="0" y="89913"/>
                </a:lnTo>
                <a:lnTo>
                  <a:pt x="102759" y="89913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0" name="object 1778"/>
          <p:cNvSpPr/>
          <p:nvPr/>
        </p:nvSpPr>
        <p:spPr>
          <a:xfrm>
            <a:off x="8449169" y="598472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1" name="object 1779"/>
          <p:cNvSpPr/>
          <p:nvPr/>
        </p:nvSpPr>
        <p:spPr>
          <a:xfrm>
            <a:off x="8539082" y="598472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2" name="object 1780"/>
          <p:cNvSpPr/>
          <p:nvPr/>
        </p:nvSpPr>
        <p:spPr>
          <a:xfrm>
            <a:off x="8628996" y="5984721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3" name="object 1781"/>
          <p:cNvSpPr/>
          <p:nvPr/>
        </p:nvSpPr>
        <p:spPr>
          <a:xfrm>
            <a:off x="8718910" y="6241616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4" name="object 1782"/>
          <p:cNvSpPr/>
          <p:nvPr/>
        </p:nvSpPr>
        <p:spPr>
          <a:xfrm>
            <a:off x="8808823" y="635721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5" name="object 1783"/>
          <p:cNvSpPr/>
          <p:nvPr/>
        </p:nvSpPr>
        <p:spPr>
          <a:xfrm>
            <a:off x="8449170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6" name="object 1784"/>
          <p:cNvSpPr/>
          <p:nvPr/>
        </p:nvSpPr>
        <p:spPr>
          <a:xfrm>
            <a:off x="8449168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7" name="object 1785"/>
          <p:cNvSpPr/>
          <p:nvPr/>
        </p:nvSpPr>
        <p:spPr>
          <a:xfrm>
            <a:off x="8449167" y="667834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128447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8" name="object 1786"/>
          <p:cNvSpPr/>
          <p:nvPr/>
        </p:nvSpPr>
        <p:spPr>
          <a:xfrm>
            <a:off x="8539080" y="6575582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02758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9" name="object 1787"/>
          <p:cNvSpPr/>
          <p:nvPr/>
        </p:nvSpPr>
        <p:spPr>
          <a:xfrm>
            <a:off x="862899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0" name="object 1788"/>
          <p:cNvSpPr/>
          <p:nvPr/>
        </p:nvSpPr>
        <p:spPr>
          <a:xfrm>
            <a:off x="8718907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1" name="object 1789"/>
          <p:cNvSpPr/>
          <p:nvPr/>
        </p:nvSpPr>
        <p:spPr>
          <a:xfrm>
            <a:off x="8808820" y="6806788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0" y="205516"/>
                </a:lnTo>
                <a:lnTo>
                  <a:pt x="102759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2" name="object 1790"/>
          <p:cNvSpPr/>
          <p:nvPr/>
        </p:nvSpPr>
        <p:spPr>
          <a:xfrm>
            <a:off x="8449169" y="667834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3" name="object 1791"/>
          <p:cNvSpPr/>
          <p:nvPr/>
        </p:nvSpPr>
        <p:spPr>
          <a:xfrm>
            <a:off x="8539082" y="657558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4" name="object 1792"/>
          <p:cNvSpPr/>
          <p:nvPr/>
        </p:nvSpPr>
        <p:spPr>
          <a:xfrm>
            <a:off x="8628996" y="654989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5" name="object 1793"/>
          <p:cNvSpPr/>
          <p:nvPr/>
        </p:nvSpPr>
        <p:spPr>
          <a:xfrm>
            <a:off x="8718910" y="654989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6" name="object 1794"/>
          <p:cNvSpPr/>
          <p:nvPr/>
        </p:nvSpPr>
        <p:spPr>
          <a:xfrm>
            <a:off x="8808823" y="6806787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7" name="object 1795"/>
          <p:cNvSpPr/>
          <p:nvPr/>
        </p:nvSpPr>
        <p:spPr>
          <a:xfrm>
            <a:off x="8449170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8" name="object 1796"/>
          <p:cNvSpPr/>
          <p:nvPr/>
        </p:nvSpPr>
        <p:spPr>
          <a:xfrm>
            <a:off x="8449168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9" name="object 1797"/>
          <p:cNvSpPr/>
          <p:nvPr/>
        </p:nvSpPr>
        <p:spPr>
          <a:xfrm>
            <a:off x="8449167" y="7397648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89913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0" name="object 1798"/>
          <p:cNvSpPr/>
          <p:nvPr/>
        </p:nvSpPr>
        <p:spPr>
          <a:xfrm>
            <a:off x="8539080" y="7140752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256895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1" name="object 1799"/>
          <p:cNvSpPr/>
          <p:nvPr/>
        </p:nvSpPr>
        <p:spPr>
          <a:xfrm>
            <a:off x="862899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2" name="object 1800"/>
          <p:cNvSpPr/>
          <p:nvPr/>
        </p:nvSpPr>
        <p:spPr>
          <a:xfrm>
            <a:off x="8718907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3" name="object 1801"/>
          <p:cNvSpPr/>
          <p:nvPr/>
        </p:nvSpPr>
        <p:spPr>
          <a:xfrm>
            <a:off x="8808820" y="7230667"/>
            <a:ext cx="102870" cy="347345"/>
          </a:xfrm>
          <a:custGeom>
            <a:avLst/>
            <a:gdLst/>
            <a:ahLst/>
            <a:cxnLst/>
            <a:rect l="l" t="t" r="r" b="b"/>
            <a:pathLst>
              <a:path w="102870" h="347345">
                <a:moveTo>
                  <a:pt x="102759" y="0"/>
                </a:moveTo>
                <a:lnTo>
                  <a:pt x="0" y="64223"/>
                </a:lnTo>
                <a:lnTo>
                  <a:pt x="0" y="346809"/>
                </a:lnTo>
                <a:lnTo>
                  <a:pt x="102759" y="346809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4" name="object 1802"/>
          <p:cNvSpPr/>
          <p:nvPr/>
        </p:nvSpPr>
        <p:spPr>
          <a:xfrm>
            <a:off x="8449169" y="7397647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5" name="object 1803"/>
          <p:cNvSpPr/>
          <p:nvPr/>
        </p:nvSpPr>
        <p:spPr>
          <a:xfrm>
            <a:off x="8539082" y="7140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6" name="object 1804"/>
          <p:cNvSpPr/>
          <p:nvPr/>
        </p:nvSpPr>
        <p:spPr>
          <a:xfrm>
            <a:off x="8628996" y="711506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7" name="object 1805"/>
          <p:cNvSpPr/>
          <p:nvPr/>
        </p:nvSpPr>
        <p:spPr>
          <a:xfrm>
            <a:off x="8718910" y="711506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8" name="object 1806"/>
          <p:cNvSpPr/>
          <p:nvPr/>
        </p:nvSpPr>
        <p:spPr>
          <a:xfrm>
            <a:off x="8808823" y="7230666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9" name="object 1807"/>
          <p:cNvSpPr/>
          <p:nvPr/>
        </p:nvSpPr>
        <p:spPr>
          <a:xfrm>
            <a:off x="8449170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0" name="object 1808"/>
          <p:cNvSpPr/>
          <p:nvPr/>
        </p:nvSpPr>
        <p:spPr>
          <a:xfrm>
            <a:off x="8449168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1" name="object 1809"/>
          <p:cNvSpPr/>
          <p:nvPr/>
        </p:nvSpPr>
        <p:spPr>
          <a:xfrm>
            <a:off x="8449167" y="7872907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2" name="object 1810"/>
          <p:cNvSpPr/>
          <p:nvPr/>
        </p:nvSpPr>
        <p:spPr>
          <a:xfrm>
            <a:off x="8539080" y="774445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28449"/>
                </a:lnTo>
                <a:lnTo>
                  <a:pt x="0" y="398189"/>
                </a:lnTo>
                <a:lnTo>
                  <a:pt x="89913" y="3981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3" name="object 1811"/>
          <p:cNvSpPr/>
          <p:nvPr/>
        </p:nvSpPr>
        <p:spPr>
          <a:xfrm>
            <a:off x="8628994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6422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4" name="object 1812"/>
          <p:cNvSpPr/>
          <p:nvPr/>
        </p:nvSpPr>
        <p:spPr>
          <a:xfrm>
            <a:off x="8718907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5" name="object 1813"/>
          <p:cNvSpPr/>
          <p:nvPr/>
        </p:nvSpPr>
        <p:spPr>
          <a:xfrm>
            <a:off x="8808820" y="7731612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4"/>
                </a:lnTo>
                <a:lnTo>
                  <a:pt x="102759" y="411034"/>
                </a:lnTo>
                <a:lnTo>
                  <a:pt x="102759" y="14129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6" name="object 1814"/>
          <p:cNvSpPr/>
          <p:nvPr/>
        </p:nvSpPr>
        <p:spPr>
          <a:xfrm>
            <a:off x="8449169" y="7872905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26974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7" name="object 1815"/>
          <p:cNvSpPr/>
          <p:nvPr/>
        </p:nvSpPr>
        <p:spPr>
          <a:xfrm>
            <a:off x="8539082" y="7744458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8" name="object 1816"/>
          <p:cNvSpPr/>
          <p:nvPr/>
        </p:nvSpPr>
        <p:spPr>
          <a:xfrm>
            <a:off x="8628996" y="7680234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9" name="object 1817"/>
          <p:cNvSpPr/>
          <p:nvPr/>
        </p:nvSpPr>
        <p:spPr>
          <a:xfrm>
            <a:off x="8718910" y="768023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0" name="object 1818"/>
          <p:cNvSpPr/>
          <p:nvPr/>
        </p:nvSpPr>
        <p:spPr>
          <a:xfrm>
            <a:off x="8808823" y="7731613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1" name="object 1819"/>
          <p:cNvSpPr/>
          <p:nvPr/>
        </p:nvSpPr>
        <p:spPr>
          <a:xfrm>
            <a:off x="844917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2" name="object 1820"/>
          <p:cNvSpPr/>
          <p:nvPr/>
        </p:nvSpPr>
        <p:spPr>
          <a:xfrm>
            <a:off x="8449168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3" name="object 1821"/>
          <p:cNvSpPr/>
          <p:nvPr/>
        </p:nvSpPr>
        <p:spPr>
          <a:xfrm>
            <a:off x="8449167" y="8463767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4" name="object 1822"/>
          <p:cNvSpPr/>
          <p:nvPr/>
        </p:nvSpPr>
        <p:spPr>
          <a:xfrm>
            <a:off x="853908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1836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5" name="object 1823"/>
          <p:cNvSpPr/>
          <p:nvPr/>
        </p:nvSpPr>
        <p:spPr>
          <a:xfrm>
            <a:off x="862899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6" name="object 1824"/>
          <p:cNvSpPr/>
          <p:nvPr/>
        </p:nvSpPr>
        <p:spPr>
          <a:xfrm>
            <a:off x="8718907" y="8296784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25689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7" name="object 1825"/>
          <p:cNvSpPr/>
          <p:nvPr/>
        </p:nvSpPr>
        <p:spPr>
          <a:xfrm>
            <a:off x="8808820" y="8258250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102759" y="0"/>
                </a:moveTo>
                <a:lnTo>
                  <a:pt x="0" y="38534"/>
                </a:lnTo>
                <a:lnTo>
                  <a:pt x="0" y="449567"/>
                </a:lnTo>
                <a:lnTo>
                  <a:pt x="102759" y="449567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8" name="object 1826"/>
          <p:cNvSpPr/>
          <p:nvPr/>
        </p:nvSpPr>
        <p:spPr>
          <a:xfrm>
            <a:off x="8449169" y="846376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9" name="object 1827"/>
          <p:cNvSpPr/>
          <p:nvPr/>
        </p:nvSpPr>
        <p:spPr>
          <a:xfrm>
            <a:off x="8539082" y="824540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0" name="object 1828"/>
          <p:cNvSpPr/>
          <p:nvPr/>
        </p:nvSpPr>
        <p:spPr>
          <a:xfrm>
            <a:off x="8628996" y="824540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1" name="object 1829"/>
          <p:cNvSpPr/>
          <p:nvPr/>
        </p:nvSpPr>
        <p:spPr>
          <a:xfrm>
            <a:off x="8718910" y="829678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2" name="object 1830"/>
          <p:cNvSpPr/>
          <p:nvPr/>
        </p:nvSpPr>
        <p:spPr>
          <a:xfrm>
            <a:off x="8808823" y="825824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3" name="object 1831"/>
          <p:cNvSpPr/>
          <p:nvPr/>
        </p:nvSpPr>
        <p:spPr>
          <a:xfrm>
            <a:off x="8449170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4" name="object 1832"/>
          <p:cNvSpPr/>
          <p:nvPr/>
        </p:nvSpPr>
        <p:spPr>
          <a:xfrm>
            <a:off x="8449168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5" name="object 1833"/>
          <p:cNvSpPr/>
          <p:nvPr/>
        </p:nvSpPr>
        <p:spPr>
          <a:xfrm>
            <a:off x="8449167" y="8900490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6" name="object 1834"/>
          <p:cNvSpPr/>
          <p:nvPr/>
        </p:nvSpPr>
        <p:spPr>
          <a:xfrm>
            <a:off x="8539080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7" name="object 1835"/>
          <p:cNvSpPr/>
          <p:nvPr/>
        </p:nvSpPr>
        <p:spPr>
          <a:xfrm>
            <a:off x="8628994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4405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8" name="object 1836"/>
          <p:cNvSpPr/>
          <p:nvPr/>
        </p:nvSpPr>
        <p:spPr>
          <a:xfrm>
            <a:off x="8718907" y="9016093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38534"/>
                </a:ln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9" name="object 1837"/>
          <p:cNvSpPr/>
          <p:nvPr/>
        </p:nvSpPr>
        <p:spPr>
          <a:xfrm>
            <a:off x="8808820" y="8913335"/>
            <a:ext cx="102870" cy="360045"/>
          </a:xfrm>
          <a:custGeom>
            <a:avLst/>
            <a:gdLst/>
            <a:ahLst/>
            <a:cxnLst/>
            <a:rect l="l" t="t" r="r" b="b"/>
            <a:pathLst>
              <a:path w="102870" h="360045">
                <a:moveTo>
                  <a:pt x="102759" y="0"/>
                </a:moveTo>
                <a:lnTo>
                  <a:pt x="0" y="102758"/>
                </a:lnTo>
                <a:lnTo>
                  <a:pt x="0" y="359654"/>
                </a:lnTo>
                <a:lnTo>
                  <a:pt x="102759" y="359654"/>
                </a:lnTo>
                <a:lnTo>
                  <a:pt x="102759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0" name="object 1838"/>
          <p:cNvSpPr/>
          <p:nvPr/>
        </p:nvSpPr>
        <p:spPr>
          <a:xfrm>
            <a:off x="8449169" y="8900489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37249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1" name="object 1839"/>
          <p:cNvSpPr/>
          <p:nvPr/>
        </p:nvSpPr>
        <p:spPr>
          <a:xfrm>
            <a:off x="8539082" y="881057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2" name="object 1840"/>
          <p:cNvSpPr/>
          <p:nvPr/>
        </p:nvSpPr>
        <p:spPr>
          <a:xfrm>
            <a:off x="8628996" y="881057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0"/>
                </a:moveTo>
                <a:lnTo>
                  <a:pt x="89913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3" name="object 1841"/>
          <p:cNvSpPr/>
          <p:nvPr/>
        </p:nvSpPr>
        <p:spPr>
          <a:xfrm>
            <a:off x="8718910" y="9016092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4" name="object 1842"/>
          <p:cNvSpPr/>
          <p:nvPr/>
        </p:nvSpPr>
        <p:spPr>
          <a:xfrm>
            <a:off x="8808823" y="8913333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102758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5" name="object 1843"/>
          <p:cNvSpPr/>
          <p:nvPr/>
        </p:nvSpPr>
        <p:spPr>
          <a:xfrm>
            <a:off x="844917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6" name="object 1844"/>
          <p:cNvSpPr/>
          <p:nvPr/>
        </p:nvSpPr>
        <p:spPr>
          <a:xfrm>
            <a:off x="8449168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7" name="object 1845"/>
          <p:cNvSpPr/>
          <p:nvPr/>
        </p:nvSpPr>
        <p:spPr>
          <a:xfrm>
            <a:off x="8449167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295430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8" name="object 1846"/>
          <p:cNvSpPr/>
          <p:nvPr/>
        </p:nvSpPr>
        <p:spPr>
          <a:xfrm>
            <a:off x="8539080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9" name="object 1847"/>
          <p:cNvSpPr/>
          <p:nvPr/>
        </p:nvSpPr>
        <p:spPr>
          <a:xfrm>
            <a:off x="8628994" y="9414282"/>
            <a:ext cx="90170" cy="339725"/>
          </a:xfrm>
          <a:custGeom>
            <a:avLst/>
            <a:gdLst/>
            <a:ahLst/>
            <a:cxnLst/>
            <a:rect l="l" t="t" r="r" b="b"/>
            <a:pathLst>
              <a:path w="90170" h="339725">
                <a:moveTo>
                  <a:pt x="0" y="0"/>
                </a:moveTo>
                <a:lnTo>
                  <a:pt x="0" y="339319"/>
                </a:lnTo>
                <a:lnTo>
                  <a:pt x="89913" y="339319"/>
                </a:lnTo>
                <a:lnTo>
                  <a:pt x="89913" y="17982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0" name="object 1848"/>
          <p:cNvSpPr/>
          <p:nvPr/>
        </p:nvSpPr>
        <p:spPr>
          <a:xfrm>
            <a:off x="8718907" y="9594108"/>
            <a:ext cx="80010" cy="160020"/>
          </a:xfrm>
          <a:custGeom>
            <a:avLst/>
            <a:gdLst/>
            <a:ahLst/>
            <a:cxnLst/>
            <a:rect l="l" t="t" r="r" b="b"/>
            <a:pathLst>
              <a:path w="80009" h="160020">
                <a:moveTo>
                  <a:pt x="0" y="0"/>
                </a:moveTo>
                <a:lnTo>
                  <a:pt x="0" y="159491"/>
                </a:lnTo>
                <a:lnTo>
                  <a:pt x="79745" y="15949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1" name="object 1849"/>
          <p:cNvSpPr/>
          <p:nvPr/>
        </p:nvSpPr>
        <p:spPr>
          <a:xfrm>
            <a:off x="8449169" y="937574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2" name="object 1850"/>
          <p:cNvSpPr/>
          <p:nvPr/>
        </p:nvSpPr>
        <p:spPr>
          <a:xfrm>
            <a:off x="8539082" y="937574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3" name="object 1851"/>
          <p:cNvSpPr/>
          <p:nvPr/>
        </p:nvSpPr>
        <p:spPr>
          <a:xfrm>
            <a:off x="8628996" y="941428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4" name="object 1852"/>
          <p:cNvSpPr/>
          <p:nvPr/>
        </p:nvSpPr>
        <p:spPr>
          <a:xfrm>
            <a:off x="8718910" y="9594107"/>
            <a:ext cx="80010" cy="160020"/>
          </a:xfrm>
          <a:custGeom>
            <a:avLst/>
            <a:gdLst/>
            <a:ahLst/>
            <a:cxnLst/>
            <a:rect l="l" t="t" r="r" b="b"/>
            <a:pathLst>
              <a:path w="80009" h="160020">
                <a:moveTo>
                  <a:pt x="0" y="0"/>
                </a:moveTo>
                <a:lnTo>
                  <a:pt x="79746" y="1594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5" name="object 1853"/>
          <p:cNvSpPr/>
          <p:nvPr/>
        </p:nvSpPr>
        <p:spPr>
          <a:xfrm>
            <a:off x="8449170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6" name="object 1854"/>
          <p:cNvSpPr/>
          <p:nvPr/>
        </p:nvSpPr>
        <p:spPr>
          <a:xfrm>
            <a:off x="8449169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7" name="object 1855"/>
          <p:cNvSpPr/>
          <p:nvPr/>
        </p:nvSpPr>
        <p:spPr>
          <a:xfrm>
            <a:off x="9014340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8" name="object 1856"/>
          <p:cNvSpPr/>
          <p:nvPr/>
        </p:nvSpPr>
        <p:spPr>
          <a:xfrm>
            <a:off x="9014339" y="304326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9" name="object 1857"/>
          <p:cNvSpPr/>
          <p:nvPr/>
        </p:nvSpPr>
        <p:spPr>
          <a:xfrm>
            <a:off x="9104252" y="2670766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4">
                <a:moveTo>
                  <a:pt x="89913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0" name="object 1858"/>
          <p:cNvSpPr/>
          <p:nvPr/>
        </p:nvSpPr>
        <p:spPr>
          <a:xfrm>
            <a:off x="9194165" y="264507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80">
                <a:moveTo>
                  <a:pt x="89913" y="0"/>
                </a:moveTo>
                <a:lnTo>
                  <a:pt x="0" y="25689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1" name="object 1859"/>
          <p:cNvSpPr/>
          <p:nvPr/>
        </p:nvSpPr>
        <p:spPr>
          <a:xfrm>
            <a:off x="928407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2" name="object 1860"/>
          <p:cNvSpPr/>
          <p:nvPr/>
        </p:nvSpPr>
        <p:spPr>
          <a:xfrm>
            <a:off x="9373992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3211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3" name="object 1861"/>
          <p:cNvSpPr/>
          <p:nvPr/>
        </p:nvSpPr>
        <p:spPr>
          <a:xfrm>
            <a:off x="9014340" y="30432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4" name="object 1862"/>
          <p:cNvSpPr/>
          <p:nvPr/>
        </p:nvSpPr>
        <p:spPr>
          <a:xfrm>
            <a:off x="9104254" y="2670764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4">
                <a:moveTo>
                  <a:pt x="0" y="38534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5" name="object 1863"/>
          <p:cNvSpPr/>
          <p:nvPr/>
        </p:nvSpPr>
        <p:spPr>
          <a:xfrm>
            <a:off x="9194167" y="2645074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6" name="object 1864"/>
          <p:cNvSpPr/>
          <p:nvPr/>
        </p:nvSpPr>
        <p:spPr>
          <a:xfrm>
            <a:off x="9284081" y="259369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7" name="object 1865"/>
          <p:cNvSpPr/>
          <p:nvPr/>
        </p:nvSpPr>
        <p:spPr>
          <a:xfrm>
            <a:off x="9373994" y="2593694"/>
            <a:ext cx="102870" cy="321310"/>
          </a:xfrm>
          <a:custGeom>
            <a:avLst/>
            <a:gdLst/>
            <a:ahLst/>
            <a:cxnLst/>
            <a:rect l="l" t="t" r="r" b="b"/>
            <a:pathLst>
              <a:path w="102870" h="321310">
                <a:moveTo>
                  <a:pt x="0" y="0"/>
                </a:moveTo>
                <a:lnTo>
                  <a:pt x="102758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8" name="object 1866"/>
          <p:cNvSpPr/>
          <p:nvPr/>
        </p:nvSpPr>
        <p:spPr>
          <a:xfrm>
            <a:off x="9014341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9" name="object 1867"/>
          <p:cNvSpPr/>
          <p:nvPr/>
        </p:nvSpPr>
        <p:spPr>
          <a:xfrm>
            <a:off x="9014340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0" name="object 1868"/>
          <p:cNvSpPr/>
          <p:nvPr/>
        </p:nvSpPr>
        <p:spPr>
          <a:xfrm>
            <a:off x="9014339" y="3569901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1" name="object 1869"/>
          <p:cNvSpPr/>
          <p:nvPr/>
        </p:nvSpPr>
        <p:spPr>
          <a:xfrm>
            <a:off x="9104252" y="317171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2" name="object 1870"/>
          <p:cNvSpPr/>
          <p:nvPr/>
        </p:nvSpPr>
        <p:spPr>
          <a:xfrm>
            <a:off x="9194165" y="317171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89913" y="0"/>
                </a:lnTo>
                <a:lnTo>
                  <a:pt x="89913" y="449567"/>
                </a:lnTo>
                <a:lnTo>
                  <a:pt x="0" y="44956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3" name="object 1871"/>
          <p:cNvSpPr/>
          <p:nvPr/>
        </p:nvSpPr>
        <p:spPr>
          <a:xfrm>
            <a:off x="9284079" y="317171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89913" y="0"/>
                </a:lnTo>
                <a:lnTo>
                  <a:pt x="89913" y="449567"/>
                </a:lnTo>
                <a:lnTo>
                  <a:pt x="0" y="44956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4" name="object 1872"/>
          <p:cNvSpPr/>
          <p:nvPr/>
        </p:nvSpPr>
        <p:spPr>
          <a:xfrm>
            <a:off x="9373992" y="315886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12844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5" name="object 1873"/>
          <p:cNvSpPr/>
          <p:nvPr/>
        </p:nvSpPr>
        <p:spPr>
          <a:xfrm>
            <a:off x="9014340" y="356990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6" name="object 1874"/>
          <p:cNvSpPr/>
          <p:nvPr/>
        </p:nvSpPr>
        <p:spPr>
          <a:xfrm>
            <a:off x="9104254" y="317171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44956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7" name="object 1875"/>
          <p:cNvSpPr/>
          <p:nvPr/>
        </p:nvSpPr>
        <p:spPr>
          <a:xfrm>
            <a:off x="9194167" y="3171710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27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8" name="object 1876"/>
          <p:cNvSpPr/>
          <p:nvPr/>
        </p:nvSpPr>
        <p:spPr>
          <a:xfrm>
            <a:off x="9373994" y="3158866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5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9" name="object 1877"/>
          <p:cNvSpPr/>
          <p:nvPr/>
        </p:nvSpPr>
        <p:spPr>
          <a:xfrm>
            <a:off x="9014341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0" name="object 1878"/>
          <p:cNvSpPr/>
          <p:nvPr/>
        </p:nvSpPr>
        <p:spPr>
          <a:xfrm>
            <a:off x="9014340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1" name="object 1879"/>
          <p:cNvSpPr/>
          <p:nvPr/>
        </p:nvSpPr>
        <p:spPr>
          <a:xfrm>
            <a:off x="9014339" y="4032314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2" name="object 1880"/>
          <p:cNvSpPr/>
          <p:nvPr/>
        </p:nvSpPr>
        <p:spPr>
          <a:xfrm>
            <a:off x="9104252" y="385248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79826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3" name="object 1881"/>
          <p:cNvSpPr/>
          <p:nvPr/>
        </p:nvSpPr>
        <p:spPr>
          <a:xfrm>
            <a:off x="9194165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4" name="object 1882"/>
          <p:cNvSpPr/>
          <p:nvPr/>
        </p:nvSpPr>
        <p:spPr>
          <a:xfrm>
            <a:off x="9284079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6698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5" name="object 1883"/>
          <p:cNvSpPr/>
          <p:nvPr/>
        </p:nvSpPr>
        <p:spPr>
          <a:xfrm>
            <a:off x="9373992" y="3891021"/>
            <a:ext cx="102870" cy="295910"/>
          </a:xfrm>
          <a:custGeom>
            <a:avLst/>
            <a:gdLst/>
            <a:ahLst/>
            <a:cxnLst/>
            <a:rect l="l" t="t" r="r" b="b"/>
            <a:pathLst>
              <a:path w="102870" h="295910">
                <a:moveTo>
                  <a:pt x="0" y="0"/>
                </a:moveTo>
                <a:lnTo>
                  <a:pt x="0" y="295429"/>
                </a:lnTo>
                <a:lnTo>
                  <a:pt x="102758" y="295429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6" name="object 1884"/>
          <p:cNvSpPr/>
          <p:nvPr/>
        </p:nvSpPr>
        <p:spPr>
          <a:xfrm>
            <a:off x="9014340" y="403231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7" name="object 1885"/>
          <p:cNvSpPr/>
          <p:nvPr/>
        </p:nvSpPr>
        <p:spPr>
          <a:xfrm>
            <a:off x="9104254" y="385248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8" name="object 1886"/>
          <p:cNvSpPr/>
          <p:nvPr/>
        </p:nvSpPr>
        <p:spPr>
          <a:xfrm>
            <a:off x="9194167" y="372403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9" name="object 1887"/>
          <p:cNvSpPr/>
          <p:nvPr/>
        </p:nvSpPr>
        <p:spPr>
          <a:xfrm>
            <a:off x="9284081" y="372403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0" name="object 1888"/>
          <p:cNvSpPr/>
          <p:nvPr/>
        </p:nvSpPr>
        <p:spPr>
          <a:xfrm>
            <a:off x="9373994" y="389102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1" name="object 1889"/>
          <p:cNvSpPr/>
          <p:nvPr/>
        </p:nvSpPr>
        <p:spPr>
          <a:xfrm>
            <a:off x="9014341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2" name="object 1890"/>
          <p:cNvSpPr/>
          <p:nvPr/>
        </p:nvSpPr>
        <p:spPr>
          <a:xfrm>
            <a:off x="9014340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3" name="object 1891"/>
          <p:cNvSpPr/>
          <p:nvPr/>
        </p:nvSpPr>
        <p:spPr>
          <a:xfrm>
            <a:off x="9014339" y="4648862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4" name="object 1892"/>
          <p:cNvSpPr/>
          <p:nvPr/>
        </p:nvSpPr>
        <p:spPr>
          <a:xfrm>
            <a:off x="9104252" y="457179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5" name="object 1893"/>
          <p:cNvSpPr/>
          <p:nvPr/>
        </p:nvSpPr>
        <p:spPr>
          <a:xfrm>
            <a:off x="9194165" y="441765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54137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6" name="object 1894"/>
          <p:cNvSpPr/>
          <p:nvPr/>
        </p:nvSpPr>
        <p:spPr>
          <a:xfrm>
            <a:off x="9284079" y="434058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77068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7" name="object 1895"/>
          <p:cNvSpPr/>
          <p:nvPr/>
        </p:nvSpPr>
        <p:spPr>
          <a:xfrm>
            <a:off x="9373992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51379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8" name="object 1896"/>
          <p:cNvSpPr/>
          <p:nvPr/>
        </p:nvSpPr>
        <p:spPr>
          <a:xfrm>
            <a:off x="9014340" y="4648861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0"/>
                </a:moveTo>
                <a:lnTo>
                  <a:pt x="89913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9" name="object 1897"/>
          <p:cNvSpPr/>
          <p:nvPr/>
        </p:nvSpPr>
        <p:spPr>
          <a:xfrm>
            <a:off x="9104254" y="4571793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0" name="object 1898"/>
          <p:cNvSpPr/>
          <p:nvPr/>
        </p:nvSpPr>
        <p:spPr>
          <a:xfrm>
            <a:off x="9194167" y="441765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1" name="object 1899"/>
          <p:cNvSpPr/>
          <p:nvPr/>
        </p:nvSpPr>
        <p:spPr>
          <a:xfrm>
            <a:off x="9284081" y="4340586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2" name="object 1900"/>
          <p:cNvSpPr/>
          <p:nvPr/>
        </p:nvSpPr>
        <p:spPr>
          <a:xfrm>
            <a:off x="9373994" y="4289208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5137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3" name="object 1901"/>
          <p:cNvSpPr/>
          <p:nvPr/>
        </p:nvSpPr>
        <p:spPr>
          <a:xfrm>
            <a:off x="9014341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4" name="object 1902"/>
          <p:cNvSpPr/>
          <p:nvPr/>
        </p:nvSpPr>
        <p:spPr>
          <a:xfrm>
            <a:off x="9014340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5" name="object 1903"/>
          <p:cNvSpPr/>
          <p:nvPr/>
        </p:nvSpPr>
        <p:spPr>
          <a:xfrm>
            <a:off x="9014341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6" name="object 1904"/>
          <p:cNvSpPr/>
          <p:nvPr/>
        </p:nvSpPr>
        <p:spPr>
          <a:xfrm>
            <a:off x="9014340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7" name="object 1905"/>
          <p:cNvSpPr/>
          <p:nvPr/>
        </p:nvSpPr>
        <p:spPr>
          <a:xfrm>
            <a:off x="9014339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8" name="object 1906"/>
          <p:cNvSpPr/>
          <p:nvPr/>
        </p:nvSpPr>
        <p:spPr>
          <a:xfrm>
            <a:off x="9104252" y="586911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89913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9" name="object 1907"/>
          <p:cNvSpPr/>
          <p:nvPr/>
        </p:nvSpPr>
        <p:spPr>
          <a:xfrm>
            <a:off x="9194165" y="584342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89913" y="0"/>
                </a:moveTo>
                <a:lnTo>
                  <a:pt x="0" y="25689"/>
                </a:lnTo>
                <a:lnTo>
                  <a:pt x="0" y="38534"/>
                </a:lnTo>
                <a:lnTo>
                  <a:pt x="89913" y="3853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0" name="object 1908"/>
          <p:cNvSpPr/>
          <p:nvPr/>
        </p:nvSpPr>
        <p:spPr>
          <a:xfrm>
            <a:off x="9284079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192671"/>
                </a:ln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1" name="object 1909"/>
          <p:cNvSpPr/>
          <p:nvPr/>
        </p:nvSpPr>
        <p:spPr>
          <a:xfrm>
            <a:off x="9373992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31206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2" name="object 1910"/>
          <p:cNvSpPr/>
          <p:nvPr/>
        </p:nvSpPr>
        <p:spPr>
          <a:xfrm>
            <a:off x="9014340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3" name="object 1911"/>
          <p:cNvSpPr/>
          <p:nvPr/>
        </p:nvSpPr>
        <p:spPr>
          <a:xfrm>
            <a:off x="9104254" y="586911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4" name="object 1912"/>
          <p:cNvSpPr/>
          <p:nvPr/>
        </p:nvSpPr>
        <p:spPr>
          <a:xfrm>
            <a:off x="9194167" y="5843427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5" name="object 1913"/>
          <p:cNvSpPr/>
          <p:nvPr/>
        </p:nvSpPr>
        <p:spPr>
          <a:xfrm>
            <a:off x="9284081" y="5650755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6" name="object 1914"/>
          <p:cNvSpPr/>
          <p:nvPr/>
        </p:nvSpPr>
        <p:spPr>
          <a:xfrm>
            <a:off x="9373994" y="5419550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231206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7" name="object 1915"/>
          <p:cNvSpPr/>
          <p:nvPr/>
        </p:nvSpPr>
        <p:spPr>
          <a:xfrm>
            <a:off x="9014341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8" name="object 1916"/>
          <p:cNvSpPr/>
          <p:nvPr/>
        </p:nvSpPr>
        <p:spPr>
          <a:xfrm>
            <a:off x="9014340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9" name="object 1917"/>
          <p:cNvSpPr/>
          <p:nvPr/>
        </p:nvSpPr>
        <p:spPr>
          <a:xfrm>
            <a:off x="9014341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0" name="object 1918"/>
          <p:cNvSpPr/>
          <p:nvPr/>
        </p:nvSpPr>
        <p:spPr>
          <a:xfrm>
            <a:off x="9014340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1" name="object 1919"/>
          <p:cNvSpPr/>
          <p:nvPr/>
        </p:nvSpPr>
        <p:spPr>
          <a:xfrm>
            <a:off x="9014339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166982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2" name="object 1920"/>
          <p:cNvSpPr/>
          <p:nvPr/>
        </p:nvSpPr>
        <p:spPr>
          <a:xfrm>
            <a:off x="9104252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3" name="object 1921"/>
          <p:cNvSpPr/>
          <p:nvPr/>
        </p:nvSpPr>
        <p:spPr>
          <a:xfrm>
            <a:off x="9194165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4" name="object 1922"/>
          <p:cNvSpPr/>
          <p:nvPr/>
        </p:nvSpPr>
        <p:spPr>
          <a:xfrm>
            <a:off x="9284079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5" name="object 1923"/>
          <p:cNvSpPr/>
          <p:nvPr/>
        </p:nvSpPr>
        <p:spPr>
          <a:xfrm>
            <a:off x="9373992" y="6973771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6" name="object 1924"/>
          <p:cNvSpPr/>
          <p:nvPr/>
        </p:nvSpPr>
        <p:spPr>
          <a:xfrm>
            <a:off x="9014340" y="6691184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7" name="object 1925"/>
          <p:cNvSpPr/>
          <p:nvPr/>
        </p:nvSpPr>
        <p:spPr>
          <a:xfrm>
            <a:off x="9104254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8" name="object 1926"/>
          <p:cNvSpPr/>
          <p:nvPr/>
        </p:nvSpPr>
        <p:spPr>
          <a:xfrm>
            <a:off x="9194167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9" name="object 1927"/>
          <p:cNvSpPr/>
          <p:nvPr/>
        </p:nvSpPr>
        <p:spPr>
          <a:xfrm>
            <a:off x="9284081" y="669118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0" name="object 1928"/>
          <p:cNvSpPr/>
          <p:nvPr/>
        </p:nvSpPr>
        <p:spPr>
          <a:xfrm>
            <a:off x="9373994" y="697377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1" name="object 1929"/>
          <p:cNvSpPr/>
          <p:nvPr/>
        </p:nvSpPr>
        <p:spPr>
          <a:xfrm>
            <a:off x="9014341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2" name="object 1930"/>
          <p:cNvSpPr/>
          <p:nvPr/>
        </p:nvSpPr>
        <p:spPr>
          <a:xfrm>
            <a:off x="9014340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3" name="object 1931"/>
          <p:cNvSpPr/>
          <p:nvPr/>
        </p:nvSpPr>
        <p:spPr>
          <a:xfrm>
            <a:off x="9014339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4" name="object 1932"/>
          <p:cNvSpPr/>
          <p:nvPr/>
        </p:nvSpPr>
        <p:spPr>
          <a:xfrm>
            <a:off x="9104252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2111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5" name="object 1933"/>
          <p:cNvSpPr/>
          <p:nvPr/>
        </p:nvSpPr>
        <p:spPr>
          <a:xfrm>
            <a:off x="9194165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6" name="object 1934"/>
          <p:cNvSpPr/>
          <p:nvPr/>
        </p:nvSpPr>
        <p:spPr>
          <a:xfrm>
            <a:off x="9284079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7" name="object 1935"/>
          <p:cNvSpPr/>
          <p:nvPr/>
        </p:nvSpPr>
        <p:spPr>
          <a:xfrm>
            <a:off x="9373992" y="7204977"/>
            <a:ext cx="102870" cy="372745"/>
          </a:xfrm>
          <a:custGeom>
            <a:avLst/>
            <a:gdLst/>
            <a:ahLst/>
            <a:cxnLst/>
            <a:rect l="l" t="t" r="r" b="b"/>
            <a:pathLst>
              <a:path w="102870" h="372745">
                <a:moveTo>
                  <a:pt x="102758" y="0"/>
                </a:moveTo>
                <a:lnTo>
                  <a:pt x="0" y="115603"/>
                </a:lnTo>
                <a:lnTo>
                  <a:pt x="0" y="372498"/>
                </a:lnTo>
                <a:lnTo>
                  <a:pt x="102758" y="37249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8" name="object 1936"/>
          <p:cNvSpPr/>
          <p:nvPr/>
        </p:nvSpPr>
        <p:spPr>
          <a:xfrm>
            <a:off x="9014340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9" name="object 1937"/>
          <p:cNvSpPr/>
          <p:nvPr/>
        </p:nvSpPr>
        <p:spPr>
          <a:xfrm>
            <a:off x="9104254" y="7115062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0" name="object 1938"/>
          <p:cNvSpPr/>
          <p:nvPr/>
        </p:nvSpPr>
        <p:spPr>
          <a:xfrm>
            <a:off x="9194167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1" name="object 1939"/>
          <p:cNvSpPr/>
          <p:nvPr/>
        </p:nvSpPr>
        <p:spPr>
          <a:xfrm>
            <a:off x="9284081" y="712790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2" name="object 1940"/>
          <p:cNvSpPr/>
          <p:nvPr/>
        </p:nvSpPr>
        <p:spPr>
          <a:xfrm>
            <a:off x="9373994" y="720497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3" name="object 1941"/>
          <p:cNvSpPr/>
          <p:nvPr/>
        </p:nvSpPr>
        <p:spPr>
          <a:xfrm>
            <a:off x="9014341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4" name="object 1942"/>
          <p:cNvSpPr/>
          <p:nvPr/>
        </p:nvSpPr>
        <p:spPr>
          <a:xfrm>
            <a:off x="901434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5" name="object 1943"/>
          <p:cNvSpPr/>
          <p:nvPr/>
        </p:nvSpPr>
        <p:spPr>
          <a:xfrm>
            <a:off x="9014341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6" name="object 1944"/>
          <p:cNvSpPr/>
          <p:nvPr/>
        </p:nvSpPr>
        <p:spPr>
          <a:xfrm>
            <a:off x="9014340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7" name="object 1945"/>
          <p:cNvSpPr/>
          <p:nvPr/>
        </p:nvSpPr>
        <p:spPr>
          <a:xfrm>
            <a:off x="9014339" y="848945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8" name="object 1946"/>
          <p:cNvSpPr/>
          <p:nvPr/>
        </p:nvSpPr>
        <p:spPr>
          <a:xfrm>
            <a:off x="9104252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9" name="object 1947"/>
          <p:cNvSpPr/>
          <p:nvPr/>
        </p:nvSpPr>
        <p:spPr>
          <a:xfrm>
            <a:off x="9194165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0" name="object 1948"/>
          <p:cNvSpPr/>
          <p:nvPr/>
        </p:nvSpPr>
        <p:spPr>
          <a:xfrm>
            <a:off x="9014340" y="848945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1" name="object 1949"/>
          <p:cNvSpPr/>
          <p:nvPr/>
        </p:nvSpPr>
        <p:spPr>
          <a:xfrm>
            <a:off x="9104254" y="824540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2" name="object 1950"/>
          <p:cNvSpPr/>
          <p:nvPr/>
        </p:nvSpPr>
        <p:spPr>
          <a:xfrm>
            <a:off x="9194167" y="824540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3" name="object 1951"/>
          <p:cNvSpPr/>
          <p:nvPr/>
        </p:nvSpPr>
        <p:spPr>
          <a:xfrm>
            <a:off x="9014341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4" name="object 1952"/>
          <p:cNvSpPr/>
          <p:nvPr/>
        </p:nvSpPr>
        <p:spPr>
          <a:xfrm>
            <a:off x="901434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5" name="object 1953"/>
          <p:cNvSpPr/>
          <p:nvPr/>
        </p:nvSpPr>
        <p:spPr>
          <a:xfrm>
            <a:off x="9014339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6" name="object 1954"/>
          <p:cNvSpPr/>
          <p:nvPr/>
        </p:nvSpPr>
        <p:spPr>
          <a:xfrm>
            <a:off x="9104252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7" name="object 1955"/>
          <p:cNvSpPr/>
          <p:nvPr/>
        </p:nvSpPr>
        <p:spPr>
          <a:xfrm>
            <a:off x="9194165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8" name="object 1956"/>
          <p:cNvSpPr/>
          <p:nvPr/>
        </p:nvSpPr>
        <p:spPr>
          <a:xfrm>
            <a:off x="9284079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64224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9" name="object 1957"/>
          <p:cNvSpPr/>
          <p:nvPr/>
        </p:nvSpPr>
        <p:spPr>
          <a:xfrm>
            <a:off x="9373992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102758" y="0"/>
                </a:lnTo>
                <a:lnTo>
                  <a:pt x="102758" y="411033"/>
                </a:lnTo>
                <a:lnTo>
                  <a:pt x="0" y="41103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0" name="object 1958"/>
          <p:cNvSpPr/>
          <p:nvPr/>
        </p:nvSpPr>
        <p:spPr>
          <a:xfrm>
            <a:off x="9014340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1" name="object 1959"/>
          <p:cNvSpPr/>
          <p:nvPr/>
        </p:nvSpPr>
        <p:spPr>
          <a:xfrm>
            <a:off x="9104254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2" name="object 1960"/>
          <p:cNvSpPr/>
          <p:nvPr/>
        </p:nvSpPr>
        <p:spPr>
          <a:xfrm>
            <a:off x="9194167" y="88105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3" name="object 1961"/>
          <p:cNvSpPr/>
          <p:nvPr/>
        </p:nvSpPr>
        <p:spPr>
          <a:xfrm>
            <a:off x="9284081" y="886195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4" name="object 1962"/>
          <p:cNvSpPr/>
          <p:nvPr/>
        </p:nvSpPr>
        <p:spPr>
          <a:xfrm>
            <a:off x="9373994" y="886195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5" name="object 1963"/>
          <p:cNvSpPr/>
          <p:nvPr/>
        </p:nvSpPr>
        <p:spPr>
          <a:xfrm>
            <a:off x="9014341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6" name="object 1964"/>
          <p:cNvSpPr/>
          <p:nvPr/>
        </p:nvSpPr>
        <p:spPr>
          <a:xfrm>
            <a:off x="9014340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7" name="object 1965"/>
          <p:cNvSpPr/>
          <p:nvPr/>
        </p:nvSpPr>
        <p:spPr>
          <a:xfrm>
            <a:off x="9014339" y="9465660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0" y="287939"/>
                </a:lnTo>
                <a:lnTo>
                  <a:pt x="69502" y="28793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8" name="object 1966"/>
          <p:cNvSpPr/>
          <p:nvPr/>
        </p:nvSpPr>
        <p:spPr>
          <a:xfrm>
            <a:off x="9120694" y="9375746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73471" y="0"/>
                </a:moveTo>
                <a:lnTo>
                  <a:pt x="0" y="377853"/>
                </a:lnTo>
                <a:lnTo>
                  <a:pt x="73471" y="377853"/>
                </a:lnTo>
                <a:lnTo>
                  <a:pt x="7347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9" name="object 1967"/>
          <p:cNvSpPr/>
          <p:nvPr/>
        </p:nvSpPr>
        <p:spPr>
          <a:xfrm>
            <a:off x="9194165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0" name="object 1968"/>
          <p:cNvSpPr/>
          <p:nvPr/>
        </p:nvSpPr>
        <p:spPr>
          <a:xfrm>
            <a:off x="9284079" y="9517039"/>
            <a:ext cx="90170" cy="236854"/>
          </a:xfrm>
          <a:custGeom>
            <a:avLst/>
            <a:gdLst/>
            <a:ahLst/>
            <a:cxnLst/>
            <a:rect l="l" t="t" r="r" b="b"/>
            <a:pathLst>
              <a:path w="90170" h="236854">
                <a:moveTo>
                  <a:pt x="0" y="0"/>
                </a:moveTo>
                <a:lnTo>
                  <a:pt x="89913" y="0"/>
                </a:lnTo>
                <a:lnTo>
                  <a:pt x="89913" y="236560"/>
                </a:lnTo>
                <a:lnTo>
                  <a:pt x="0" y="23656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1" name="object 1969"/>
          <p:cNvSpPr/>
          <p:nvPr/>
        </p:nvSpPr>
        <p:spPr>
          <a:xfrm>
            <a:off x="9373992" y="9375746"/>
            <a:ext cx="102870" cy="378460"/>
          </a:xfrm>
          <a:custGeom>
            <a:avLst/>
            <a:gdLst/>
            <a:ahLst/>
            <a:cxnLst/>
            <a:rect l="l" t="t" r="r" b="b"/>
            <a:pathLst>
              <a:path w="102870" h="378459">
                <a:moveTo>
                  <a:pt x="102758" y="0"/>
                </a:moveTo>
                <a:lnTo>
                  <a:pt x="0" y="141292"/>
                </a:lnTo>
                <a:lnTo>
                  <a:pt x="0" y="377853"/>
                </a:lnTo>
                <a:lnTo>
                  <a:pt x="102758" y="37785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2" name="object 1970"/>
          <p:cNvSpPr/>
          <p:nvPr/>
        </p:nvSpPr>
        <p:spPr>
          <a:xfrm>
            <a:off x="9014340" y="9465659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69502" y="2879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3" name="object 1971"/>
          <p:cNvSpPr/>
          <p:nvPr/>
        </p:nvSpPr>
        <p:spPr>
          <a:xfrm>
            <a:off x="9120695" y="9375745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0" y="377854"/>
                </a:moveTo>
                <a:lnTo>
                  <a:pt x="7347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4" name="object 1972"/>
          <p:cNvSpPr/>
          <p:nvPr/>
        </p:nvSpPr>
        <p:spPr>
          <a:xfrm>
            <a:off x="9194167" y="937574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5" name="object 1973"/>
          <p:cNvSpPr/>
          <p:nvPr/>
        </p:nvSpPr>
        <p:spPr>
          <a:xfrm>
            <a:off x="9284081" y="951703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6" name="object 1974"/>
          <p:cNvSpPr/>
          <p:nvPr/>
        </p:nvSpPr>
        <p:spPr>
          <a:xfrm>
            <a:off x="9373994" y="937574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7" name="object 1975"/>
          <p:cNvSpPr/>
          <p:nvPr/>
        </p:nvSpPr>
        <p:spPr>
          <a:xfrm>
            <a:off x="9014341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8" name="object 1976"/>
          <p:cNvSpPr/>
          <p:nvPr/>
        </p:nvSpPr>
        <p:spPr>
          <a:xfrm>
            <a:off x="9014340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9" name="object 1977"/>
          <p:cNvSpPr/>
          <p:nvPr/>
        </p:nvSpPr>
        <p:spPr>
          <a:xfrm>
            <a:off x="9579510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0" name="object 1978"/>
          <p:cNvSpPr/>
          <p:nvPr/>
        </p:nvSpPr>
        <p:spPr>
          <a:xfrm>
            <a:off x="9579509" y="2734989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1" name="object 1979"/>
          <p:cNvSpPr/>
          <p:nvPr/>
        </p:nvSpPr>
        <p:spPr>
          <a:xfrm>
            <a:off x="9669422" y="2606541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80">
                <a:moveTo>
                  <a:pt x="89913" y="0"/>
                </a:moveTo>
                <a:lnTo>
                  <a:pt x="0" y="128447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2" name="object 1980"/>
          <p:cNvSpPr/>
          <p:nvPr/>
        </p:nvSpPr>
        <p:spPr>
          <a:xfrm>
            <a:off x="9759336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3" name="object 1981"/>
          <p:cNvSpPr/>
          <p:nvPr/>
        </p:nvSpPr>
        <p:spPr>
          <a:xfrm>
            <a:off x="9849249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4" name="object 1982"/>
          <p:cNvSpPr/>
          <p:nvPr/>
        </p:nvSpPr>
        <p:spPr>
          <a:xfrm>
            <a:off x="9939163" y="2850592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39">
                <a:moveTo>
                  <a:pt x="0" y="0"/>
                </a:moveTo>
                <a:lnTo>
                  <a:pt x="0" y="205516"/>
                </a:lnTo>
                <a:lnTo>
                  <a:pt x="102758" y="205516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5" name="object 1983"/>
          <p:cNvSpPr/>
          <p:nvPr/>
        </p:nvSpPr>
        <p:spPr>
          <a:xfrm>
            <a:off x="9579511" y="273498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6" name="object 1984"/>
          <p:cNvSpPr/>
          <p:nvPr/>
        </p:nvSpPr>
        <p:spPr>
          <a:xfrm>
            <a:off x="9669425" y="260654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7" name="object 1985"/>
          <p:cNvSpPr/>
          <p:nvPr/>
        </p:nvSpPr>
        <p:spPr>
          <a:xfrm>
            <a:off x="9759338" y="259369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8" name="object 1986"/>
          <p:cNvSpPr/>
          <p:nvPr/>
        </p:nvSpPr>
        <p:spPr>
          <a:xfrm>
            <a:off x="9849252" y="259369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9" name="object 1987"/>
          <p:cNvSpPr/>
          <p:nvPr/>
        </p:nvSpPr>
        <p:spPr>
          <a:xfrm>
            <a:off x="9939165" y="2850590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69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0" name="object 1988"/>
          <p:cNvSpPr/>
          <p:nvPr/>
        </p:nvSpPr>
        <p:spPr>
          <a:xfrm>
            <a:off x="9579512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1" name="object 1989"/>
          <p:cNvSpPr/>
          <p:nvPr/>
        </p:nvSpPr>
        <p:spPr>
          <a:xfrm>
            <a:off x="9579510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2" name="object 1990"/>
          <p:cNvSpPr/>
          <p:nvPr/>
        </p:nvSpPr>
        <p:spPr>
          <a:xfrm>
            <a:off x="9579509" y="341576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3" name="object 1991"/>
          <p:cNvSpPr/>
          <p:nvPr/>
        </p:nvSpPr>
        <p:spPr>
          <a:xfrm>
            <a:off x="9669422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4" name="object 1992"/>
          <p:cNvSpPr/>
          <p:nvPr/>
        </p:nvSpPr>
        <p:spPr>
          <a:xfrm>
            <a:off x="9579511" y="3415761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5" name="object 1993"/>
          <p:cNvSpPr/>
          <p:nvPr/>
        </p:nvSpPr>
        <p:spPr>
          <a:xfrm>
            <a:off x="9669425" y="3158866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6" name="object 1994"/>
          <p:cNvSpPr/>
          <p:nvPr/>
        </p:nvSpPr>
        <p:spPr>
          <a:xfrm>
            <a:off x="9579512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7" name="object 1995"/>
          <p:cNvSpPr/>
          <p:nvPr/>
        </p:nvSpPr>
        <p:spPr>
          <a:xfrm>
            <a:off x="9579510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8" name="object 1996"/>
          <p:cNvSpPr/>
          <p:nvPr/>
        </p:nvSpPr>
        <p:spPr>
          <a:xfrm>
            <a:off x="9579509" y="410938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9" name="object 1997"/>
          <p:cNvSpPr/>
          <p:nvPr/>
        </p:nvSpPr>
        <p:spPr>
          <a:xfrm>
            <a:off x="9669422" y="377541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333964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0" name="object 1998"/>
          <p:cNvSpPr/>
          <p:nvPr/>
        </p:nvSpPr>
        <p:spPr>
          <a:xfrm>
            <a:off x="9759336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80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1" name="object 1999"/>
          <p:cNvSpPr/>
          <p:nvPr/>
        </p:nvSpPr>
        <p:spPr>
          <a:xfrm>
            <a:off x="9849249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2" name="object 2000"/>
          <p:cNvSpPr/>
          <p:nvPr/>
        </p:nvSpPr>
        <p:spPr>
          <a:xfrm>
            <a:off x="9939163" y="3852486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0" y="333964"/>
                </a:lnTo>
                <a:lnTo>
                  <a:pt x="102758" y="333964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3" name="object 2001"/>
          <p:cNvSpPr/>
          <p:nvPr/>
        </p:nvSpPr>
        <p:spPr>
          <a:xfrm>
            <a:off x="9579511" y="410938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4" name="object 2002"/>
          <p:cNvSpPr/>
          <p:nvPr/>
        </p:nvSpPr>
        <p:spPr>
          <a:xfrm>
            <a:off x="9669425" y="377541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5" name="object 2003"/>
          <p:cNvSpPr/>
          <p:nvPr/>
        </p:nvSpPr>
        <p:spPr>
          <a:xfrm>
            <a:off x="9759338" y="372403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6" name="object 2004"/>
          <p:cNvSpPr/>
          <p:nvPr/>
        </p:nvSpPr>
        <p:spPr>
          <a:xfrm>
            <a:off x="9849252" y="372403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7" name="object 2005"/>
          <p:cNvSpPr/>
          <p:nvPr/>
        </p:nvSpPr>
        <p:spPr>
          <a:xfrm>
            <a:off x="9939165" y="3852484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8" name="object 2006"/>
          <p:cNvSpPr/>
          <p:nvPr/>
        </p:nvSpPr>
        <p:spPr>
          <a:xfrm>
            <a:off x="9579512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9" name="object 2007"/>
          <p:cNvSpPr/>
          <p:nvPr/>
        </p:nvSpPr>
        <p:spPr>
          <a:xfrm>
            <a:off x="9579510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0" name="object 2008"/>
          <p:cNvSpPr/>
          <p:nvPr/>
        </p:nvSpPr>
        <p:spPr>
          <a:xfrm>
            <a:off x="9579509" y="4597484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1" name="object 2009"/>
          <p:cNvSpPr/>
          <p:nvPr/>
        </p:nvSpPr>
        <p:spPr>
          <a:xfrm>
            <a:off x="9669422" y="440481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192671"/>
                </a:ln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2" name="object 2010"/>
          <p:cNvSpPr/>
          <p:nvPr/>
        </p:nvSpPr>
        <p:spPr>
          <a:xfrm>
            <a:off x="9759336" y="432774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77068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3" name="object 2011"/>
          <p:cNvSpPr/>
          <p:nvPr/>
        </p:nvSpPr>
        <p:spPr>
          <a:xfrm>
            <a:off x="9849249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4" name="object 2012"/>
          <p:cNvSpPr/>
          <p:nvPr/>
        </p:nvSpPr>
        <p:spPr>
          <a:xfrm>
            <a:off x="9939163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5" name="object 2013"/>
          <p:cNvSpPr/>
          <p:nvPr/>
        </p:nvSpPr>
        <p:spPr>
          <a:xfrm>
            <a:off x="9579511" y="459748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6" name="object 2014"/>
          <p:cNvSpPr/>
          <p:nvPr/>
        </p:nvSpPr>
        <p:spPr>
          <a:xfrm>
            <a:off x="9669425" y="4404810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7" name="object 2015"/>
          <p:cNvSpPr/>
          <p:nvPr/>
        </p:nvSpPr>
        <p:spPr>
          <a:xfrm>
            <a:off x="9759338" y="432774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8" name="object 2016"/>
          <p:cNvSpPr/>
          <p:nvPr/>
        </p:nvSpPr>
        <p:spPr>
          <a:xfrm>
            <a:off x="9849252" y="428920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9" name="object 2017"/>
          <p:cNvSpPr/>
          <p:nvPr/>
        </p:nvSpPr>
        <p:spPr>
          <a:xfrm>
            <a:off x="9939165" y="4289207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0" name="object 2018"/>
          <p:cNvSpPr/>
          <p:nvPr/>
        </p:nvSpPr>
        <p:spPr>
          <a:xfrm>
            <a:off x="9579512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1" name="object 2019"/>
          <p:cNvSpPr/>
          <p:nvPr/>
        </p:nvSpPr>
        <p:spPr>
          <a:xfrm>
            <a:off x="9579510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2" name="object 2020"/>
          <p:cNvSpPr/>
          <p:nvPr/>
        </p:nvSpPr>
        <p:spPr>
          <a:xfrm>
            <a:off x="9579509" y="523972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3" name="object 2021"/>
          <p:cNvSpPr/>
          <p:nvPr/>
        </p:nvSpPr>
        <p:spPr>
          <a:xfrm>
            <a:off x="9669422" y="514981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89913" y="0"/>
                </a:moveTo>
                <a:lnTo>
                  <a:pt x="0" y="89913"/>
                </a:ln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4" name="object 2022"/>
          <p:cNvSpPr/>
          <p:nvPr/>
        </p:nvSpPr>
        <p:spPr>
          <a:xfrm>
            <a:off x="9759336" y="4982827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66983"/>
                </a:lnTo>
                <a:lnTo>
                  <a:pt x="0" y="333965"/>
                </a:lnTo>
                <a:lnTo>
                  <a:pt x="89913" y="33396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5" name="object 2023"/>
          <p:cNvSpPr/>
          <p:nvPr/>
        </p:nvSpPr>
        <p:spPr>
          <a:xfrm>
            <a:off x="9849249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7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6" name="object 2024"/>
          <p:cNvSpPr/>
          <p:nvPr/>
        </p:nvSpPr>
        <p:spPr>
          <a:xfrm>
            <a:off x="9939163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7" name="object 2025"/>
          <p:cNvSpPr/>
          <p:nvPr/>
        </p:nvSpPr>
        <p:spPr>
          <a:xfrm>
            <a:off x="9579511" y="523972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8" name="object 2026"/>
          <p:cNvSpPr/>
          <p:nvPr/>
        </p:nvSpPr>
        <p:spPr>
          <a:xfrm>
            <a:off x="9669425" y="514980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9" name="object 2027"/>
          <p:cNvSpPr/>
          <p:nvPr/>
        </p:nvSpPr>
        <p:spPr>
          <a:xfrm>
            <a:off x="9759338" y="498282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0" name="object 2028"/>
          <p:cNvSpPr/>
          <p:nvPr/>
        </p:nvSpPr>
        <p:spPr>
          <a:xfrm>
            <a:off x="9849252" y="485437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1" name="object 2029"/>
          <p:cNvSpPr/>
          <p:nvPr/>
        </p:nvSpPr>
        <p:spPr>
          <a:xfrm>
            <a:off x="9939165" y="4854379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102758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2" name="object 2030"/>
          <p:cNvSpPr/>
          <p:nvPr/>
        </p:nvSpPr>
        <p:spPr>
          <a:xfrm>
            <a:off x="9579512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3" name="object 2031"/>
          <p:cNvSpPr/>
          <p:nvPr/>
        </p:nvSpPr>
        <p:spPr>
          <a:xfrm>
            <a:off x="9579510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4" name="object 2032"/>
          <p:cNvSpPr/>
          <p:nvPr/>
        </p:nvSpPr>
        <p:spPr>
          <a:xfrm>
            <a:off x="9579509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5" name="object 2033"/>
          <p:cNvSpPr/>
          <p:nvPr/>
        </p:nvSpPr>
        <p:spPr>
          <a:xfrm>
            <a:off x="9669422" y="58048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6" name="object 2034"/>
          <p:cNvSpPr/>
          <p:nvPr/>
        </p:nvSpPr>
        <p:spPr>
          <a:xfrm>
            <a:off x="9759336" y="557368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231206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7" name="object 2035"/>
          <p:cNvSpPr/>
          <p:nvPr/>
        </p:nvSpPr>
        <p:spPr>
          <a:xfrm>
            <a:off x="9849249" y="5445240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28447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8" name="object 2036"/>
          <p:cNvSpPr/>
          <p:nvPr/>
        </p:nvSpPr>
        <p:spPr>
          <a:xfrm>
            <a:off x="9939163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5689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9" name="object 2037"/>
          <p:cNvSpPr/>
          <p:nvPr/>
        </p:nvSpPr>
        <p:spPr>
          <a:xfrm>
            <a:off x="9579511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0" name="object 2038"/>
          <p:cNvSpPr/>
          <p:nvPr/>
        </p:nvSpPr>
        <p:spPr>
          <a:xfrm>
            <a:off x="9669425" y="580489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1" name="object 2039"/>
          <p:cNvSpPr/>
          <p:nvPr/>
        </p:nvSpPr>
        <p:spPr>
          <a:xfrm>
            <a:off x="9759338" y="5573687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2" name="object 2040"/>
          <p:cNvSpPr/>
          <p:nvPr/>
        </p:nvSpPr>
        <p:spPr>
          <a:xfrm>
            <a:off x="9849252" y="544523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3" name="object 2041"/>
          <p:cNvSpPr/>
          <p:nvPr/>
        </p:nvSpPr>
        <p:spPr>
          <a:xfrm>
            <a:off x="9939165" y="541954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4" name="object 2042"/>
          <p:cNvSpPr/>
          <p:nvPr/>
        </p:nvSpPr>
        <p:spPr>
          <a:xfrm>
            <a:off x="9579512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5" name="object 2043"/>
          <p:cNvSpPr/>
          <p:nvPr/>
        </p:nvSpPr>
        <p:spPr>
          <a:xfrm>
            <a:off x="9579510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6" name="object 2044"/>
          <p:cNvSpPr/>
          <p:nvPr/>
        </p:nvSpPr>
        <p:spPr>
          <a:xfrm>
            <a:off x="9579509" y="631868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89913" y="0"/>
                </a:moveTo>
                <a:lnTo>
                  <a:pt x="0" y="102758"/>
                </a:ln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7" name="object 2045"/>
          <p:cNvSpPr/>
          <p:nvPr/>
        </p:nvSpPr>
        <p:spPr>
          <a:xfrm>
            <a:off x="9669422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3396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8" name="object 2046"/>
          <p:cNvSpPr/>
          <p:nvPr/>
        </p:nvSpPr>
        <p:spPr>
          <a:xfrm>
            <a:off x="9759336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9" name="object 2047"/>
          <p:cNvSpPr/>
          <p:nvPr/>
        </p:nvSpPr>
        <p:spPr>
          <a:xfrm>
            <a:off x="9849249" y="613885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0" name="object 2048"/>
          <p:cNvSpPr/>
          <p:nvPr/>
        </p:nvSpPr>
        <p:spPr>
          <a:xfrm>
            <a:off x="9939163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102758" y="0"/>
                </a:moveTo>
                <a:lnTo>
                  <a:pt x="0" y="64223"/>
                </a:lnTo>
                <a:lnTo>
                  <a:pt x="102758" y="6422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1" name="object 2049"/>
          <p:cNvSpPr/>
          <p:nvPr/>
        </p:nvSpPr>
        <p:spPr>
          <a:xfrm>
            <a:off x="9579511" y="631868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2" name="object 2050"/>
          <p:cNvSpPr/>
          <p:nvPr/>
        </p:nvSpPr>
        <p:spPr>
          <a:xfrm>
            <a:off x="9669425" y="598472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3" name="object 2051"/>
          <p:cNvSpPr/>
          <p:nvPr/>
        </p:nvSpPr>
        <p:spPr>
          <a:xfrm>
            <a:off x="9759338" y="598472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4" name="object 2052"/>
          <p:cNvSpPr/>
          <p:nvPr/>
        </p:nvSpPr>
        <p:spPr>
          <a:xfrm>
            <a:off x="9849252" y="6138857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5" name="object 2053"/>
          <p:cNvSpPr/>
          <p:nvPr/>
        </p:nvSpPr>
        <p:spPr>
          <a:xfrm>
            <a:off x="9939165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6" name="object 2054"/>
          <p:cNvSpPr/>
          <p:nvPr/>
        </p:nvSpPr>
        <p:spPr>
          <a:xfrm>
            <a:off x="9579512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7" name="object 2055"/>
          <p:cNvSpPr/>
          <p:nvPr/>
        </p:nvSpPr>
        <p:spPr>
          <a:xfrm>
            <a:off x="9579510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8" name="object 2056"/>
          <p:cNvSpPr/>
          <p:nvPr/>
        </p:nvSpPr>
        <p:spPr>
          <a:xfrm>
            <a:off x="9579509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166982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9" name="object 2057"/>
          <p:cNvSpPr/>
          <p:nvPr/>
        </p:nvSpPr>
        <p:spPr>
          <a:xfrm>
            <a:off x="9669422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0" name="object 2058"/>
          <p:cNvSpPr/>
          <p:nvPr/>
        </p:nvSpPr>
        <p:spPr>
          <a:xfrm>
            <a:off x="9759336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1" name="object 2059"/>
          <p:cNvSpPr/>
          <p:nvPr/>
        </p:nvSpPr>
        <p:spPr>
          <a:xfrm>
            <a:off x="9849249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2" name="object 2060"/>
          <p:cNvSpPr/>
          <p:nvPr/>
        </p:nvSpPr>
        <p:spPr>
          <a:xfrm>
            <a:off x="9939163" y="6973771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3" name="object 2061"/>
          <p:cNvSpPr/>
          <p:nvPr/>
        </p:nvSpPr>
        <p:spPr>
          <a:xfrm>
            <a:off x="9579511" y="6691184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4" name="object 2062"/>
          <p:cNvSpPr/>
          <p:nvPr/>
        </p:nvSpPr>
        <p:spPr>
          <a:xfrm>
            <a:off x="9669425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5" name="object 2063"/>
          <p:cNvSpPr/>
          <p:nvPr/>
        </p:nvSpPr>
        <p:spPr>
          <a:xfrm>
            <a:off x="9759338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6" name="object 2064"/>
          <p:cNvSpPr/>
          <p:nvPr/>
        </p:nvSpPr>
        <p:spPr>
          <a:xfrm>
            <a:off x="9849252" y="669118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7" name="object 2065"/>
          <p:cNvSpPr/>
          <p:nvPr/>
        </p:nvSpPr>
        <p:spPr>
          <a:xfrm>
            <a:off x="9939165" y="697377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8" name="object 2066"/>
          <p:cNvSpPr/>
          <p:nvPr/>
        </p:nvSpPr>
        <p:spPr>
          <a:xfrm>
            <a:off x="9579512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9" name="object 2067"/>
          <p:cNvSpPr/>
          <p:nvPr/>
        </p:nvSpPr>
        <p:spPr>
          <a:xfrm>
            <a:off x="9579510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0" name="object 2068"/>
          <p:cNvSpPr/>
          <p:nvPr/>
        </p:nvSpPr>
        <p:spPr>
          <a:xfrm>
            <a:off x="9579509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1" name="object 2069"/>
          <p:cNvSpPr/>
          <p:nvPr/>
        </p:nvSpPr>
        <p:spPr>
          <a:xfrm>
            <a:off x="9669422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2111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2" name="object 2070"/>
          <p:cNvSpPr/>
          <p:nvPr/>
        </p:nvSpPr>
        <p:spPr>
          <a:xfrm>
            <a:off x="9759336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3" name="object 2071"/>
          <p:cNvSpPr/>
          <p:nvPr/>
        </p:nvSpPr>
        <p:spPr>
          <a:xfrm>
            <a:off x="9849249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4" name="object 2072"/>
          <p:cNvSpPr/>
          <p:nvPr/>
        </p:nvSpPr>
        <p:spPr>
          <a:xfrm>
            <a:off x="9939163" y="7204977"/>
            <a:ext cx="102870" cy="372745"/>
          </a:xfrm>
          <a:custGeom>
            <a:avLst/>
            <a:gdLst/>
            <a:ahLst/>
            <a:cxnLst/>
            <a:rect l="l" t="t" r="r" b="b"/>
            <a:pathLst>
              <a:path w="102870" h="372745">
                <a:moveTo>
                  <a:pt x="102758" y="0"/>
                </a:moveTo>
                <a:lnTo>
                  <a:pt x="0" y="115603"/>
                </a:lnTo>
                <a:lnTo>
                  <a:pt x="0" y="372498"/>
                </a:lnTo>
                <a:lnTo>
                  <a:pt x="102758" y="37249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5" name="object 2073"/>
          <p:cNvSpPr/>
          <p:nvPr/>
        </p:nvSpPr>
        <p:spPr>
          <a:xfrm>
            <a:off x="9579511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6" name="object 2074"/>
          <p:cNvSpPr/>
          <p:nvPr/>
        </p:nvSpPr>
        <p:spPr>
          <a:xfrm>
            <a:off x="9669425" y="7115062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7" name="object 2075"/>
          <p:cNvSpPr/>
          <p:nvPr/>
        </p:nvSpPr>
        <p:spPr>
          <a:xfrm>
            <a:off x="9759338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8" name="object 2076"/>
          <p:cNvSpPr/>
          <p:nvPr/>
        </p:nvSpPr>
        <p:spPr>
          <a:xfrm>
            <a:off x="9849252" y="712790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9" name="object 2077"/>
          <p:cNvSpPr/>
          <p:nvPr/>
        </p:nvSpPr>
        <p:spPr>
          <a:xfrm>
            <a:off x="9939165" y="720497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0" name="object 2078"/>
          <p:cNvSpPr/>
          <p:nvPr/>
        </p:nvSpPr>
        <p:spPr>
          <a:xfrm>
            <a:off x="9579512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1" name="object 2079"/>
          <p:cNvSpPr/>
          <p:nvPr/>
        </p:nvSpPr>
        <p:spPr>
          <a:xfrm>
            <a:off x="957951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2" name="object 2080"/>
          <p:cNvSpPr/>
          <p:nvPr/>
        </p:nvSpPr>
        <p:spPr>
          <a:xfrm>
            <a:off x="957951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3" name="object 2081"/>
          <p:cNvSpPr/>
          <p:nvPr/>
        </p:nvSpPr>
        <p:spPr>
          <a:xfrm>
            <a:off x="9579510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4" name="object 2082"/>
          <p:cNvSpPr/>
          <p:nvPr/>
        </p:nvSpPr>
        <p:spPr>
          <a:xfrm>
            <a:off x="9579509" y="848945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5" name="object 2083"/>
          <p:cNvSpPr/>
          <p:nvPr/>
        </p:nvSpPr>
        <p:spPr>
          <a:xfrm>
            <a:off x="9669422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6" name="object 2084"/>
          <p:cNvSpPr/>
          <p:nvPr/>
        </p:nvSpPr>
        <p:spPr>
          <a:xfrm>
            <a:off x="9759336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7" name="object 2085"/>
          <p:cNvSpPr/>
          <p:nvPr/>
        </p:nvSpPr>
        <p:spPr>
          <a:xfrm>
            <a:off x="9579511" y="848945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8" name="object 2086"/>
          <p:cNvSpPr/>
          <p:nvPr/>
        </p:nvSpPr>
        <p:spPr>
          <a:xfrm>
            <a:off x="9669425" y="824540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9" name="object 2087"/>
          <p:cNvSpPr/>
          <p:nvPr/>
        </p:nvSpPr>
        <p:spPr>
          <a:xfrm>
            <a:off x="9759338" y="824540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0" name="object 2088"/>
          <p:cNvSpPr/>
          <p:nvPr/>
        </p:nvSpPr>
        <p:spPr>
          <a:xfrm>
            <a:off x="9579512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1" name="object 2089"/>
          <p:cNvSpPr/>
          <p:nvPr/>
        </p:nvSpPr>
        <p:spPr>
          <a:xfrm>
            <a:off x="957951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2" name="object 2090"/>
          <p:cNvSpPr/>
          <p:nvPr/>
        </p:nvSpPr>
        <p:spPr>
          <a:xfrm>
            <a:off x="9579509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3" name="object 2091"/>
          <p:cNvSpPr/>
          <p:nvPr/>
        </p:nvSpPr>
        <p:spPr>
          <a:xfrm>
            <a:off x="9669422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4" name="object 2092"/>
          <p:cNvSpPr/>
          <p:nvPr/>
        </p:nvSpPr>
        <p:spPr>
          <a:xfrm>
            <a:off x="9759336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5" name="object 2093"/>
          <p:cNvSpPr/>
          <p:nvPr/>
        </p:nvSpPr>
        <p:spPr>
          <a:xfrm>
            <a:off x="9849249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64224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6" name="object 2094"/>
          <p:cNvSpPr/>
          <p:nvPr/>
        </p:nvSpPr>
        <p:spPr>
          <a:xfrm>
            <a:off x="9939163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102758" y="0"/>
                </a:lnTo>
                <a:lnTo>
                  <a:pt x="102758" y="411033"/>
                </a:lnTo>
                <a:lnTo>
                  <a:pt x="0" y="41103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7" name="object 2095"/>
          <p:cNvSpPr/>
          <p:nvPr/>
        </p:nvSpPr>
        <p:spPr>
          <a:xfrm>
            <a:off x="9579511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8" name="object 2096"/>
          <p:cNvSpPr/>
          <p:nvPr/>
        </p:nvSpPr>
        <p:spPr>
          <a:xfrm>
            <a:off x="9669425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9" name="object 2097"/>
          <p:cNvSpPr/>
          <p:nvPr/>
        </p:nvSpPr>
        <p:spPr>
          <a:xfrm>
            <a:off x="9759338" y="88105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0" name="object 2098"/>
          <p:cNvSpPr/>
          <p:nvPr/>
        </p:nvSpPr>
        <p:spPr>
          <a:xfrm>
            <a:off x="9849252" y="886195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1" name="object 2099"/>
          <p:cNvSpPr/>
          <p:nvPr/>
        </p:nvSpPr>
        <p:spPr>
          <a:xfrm>
            <a:off x="9939165" y="886195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2" name="object 2100"/>
          <p:cNvSpPr/>
          <p:nvPr/>
        </p:nvSpPr>
        <p:spPr>
          <a:xfrm>
            <a:off x="957951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3" name="object 2101"/>
          <p:cNvSpPr/>
          <p:nvPr/>
        </p:nvSpPr>
        <p:spPr>
          <a:xfrm>
            <a:off x="9579510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4" name="object 2102"/>
          <p:cNvSpPr/>
          <p:nvPr/>
        </p:nvSpPr>
        <p:spPr>
          <a:xfrm>
            <a:off x="9579509" y="9465660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0" y="287939"/>
                </a:lnTo>
                <a:lnTo>
                  <a:pt x="69502" y="28793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5" name="object 2103"/>
          <p:cNvSpPr/>
          <p:nvPr/>
        </p:nvSpPr>
        <p:spPr>
          <a:xfrm>
            <a:off x="9685865" y="9375746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73471" y="0"/>
                </a:moveTo>
                <a:lnTo>
                  <a:pt x="0" y="377853"/>
                </a:lnTo>
                <a:lnTo>
                  <a:pt x="73471" y="377853"/>
                </a:lnTo>
                <a:lnTo>
                  <a:pt x="7347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6" name="object 2104"/>
          <p:cNvSpPr/>
          <p:nvPr/>
        </p:nvSpPr>
        <p:spPr>
          <a:xfrm>
            <a:off x="9759336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7" name="object 2105"/>
          <p:cNvSpPr/>
          <p:nvPr/>
        </p:nvSpPr>
        <p:spPr>
          <a:xfrm>
            <a:off x="9849249" y="9517039"/>
            <a:ext cx="90170" cy="236854"/>
          </a:xfrm>
          <a:custGeom>
            <a:avLst/>
            <a:gdLst/>
            <a:ahLst/>
            <a:cxnLst/>
            <a:rect l="l" t="t" r="r" b="b"/>
            <a:pathLst>
              <a:path w="90170" h="236854">
                <a:moveTo>
                  <a:pt x="0" y="0"/>
                </a:moveTo>
                <a:lnTo>
                  <a:pt x="89913" y="0"/>
                </a:lnTo>
                <a:lnTo>
                  <a:pt x="89913" y="236560"/>
                </a:lnTo>
                <a:lnTo>
                  <a:pt x="0" y="23656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8" name="object 2106"/>
          <p:cNvSpPr/>
          <p:nvPr/>
        </p:nvSpPr>
        <p:spPr>
          <a:xfrm>
            <a:off x="9939163" y="9375746"/>
            <a:ext cx="102870" cy="378460"/>
          </a:xfrm>
          <a:custGeom>
            <a:avLst/>
            <a:gdLst/>
            <a:ahLst/>
            <a:cxnLst/>
            <a:rect l="l" t="t" r="r" b="b"/>
            <a:pathLst>
              <a:path w="102870" h="378459">
                <a:moveTo>
                  <a:pt x="102758" y="0"/>
                </a:moveTo>
                <a:lnTo>
                  <a:pt x="0" y="141292"/>
                </a:lnTo>
                <a:lnTo>
                  <a:pt x="0" y="377853"/>
                </a:lnTo>
                <a:lnTo>
                  <a:pt x="102758" y="37785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9" name="object 2107"/>
          <p:cNvSpPr/>
          <p:nvPr/>
        </p:nvSpPr>
        <p:spPr>
          <a:xfrm>
            <a:off x="9579511" y="9465659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69502" y="2879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0" name="object 2108"/>
          <p:cNvSpPr/>
          <p:nvPr/>
        </p:nvSpPr>
        <p:spPr>
          <a:xfrm>
            <a:off x="9685866" y="9375745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0" y="377854"/>
                </a:moveTo>
                <a:lnTo>
                  <a:pt x="7347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1" name="object 2109"/>
          <p:cNvSpPr/>
          <p:nvPr/>
        </p:nvSpPr>
        <p:spPr>
          <a:xfrm>
            <a:off x="9759338" y="937574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2" name="object 2110"/>
          <p:cNvSpPr/>
          <p:nvPr/>
        </p:nvSpPr>
        <p:spPr>
          <a:xfrm>
            <a:off x="9849252" y="951703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3" name="object 2111"/>
          <p:cNvSpPr/>
          <p:nvPr/>
        </p:nvSpPr>
        <p:spPr>
          <a:xfrm>
            <a:off x="9939165" y="937574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4" name="object 2112"/>
          <p:cNvSpPr/>
          <p:nvPr/>
        </p:nvSpPr>
        <p:spPr>
          <a:xfrm>
            <a:off x="9579512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5" name="object 2113"/>
          <p:cNvSpPr/>
          <p:nvPr/>
        </p:nvSpPr>
        <p:spPr>
          <a:xfrm>
            <a:off x="9579511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6" name="object 2114"/>
          <p:cNvSpPr/>
          <p:nvPr/>
        </p:nvSpPr>
        <p:spPr>
          <a:xfrm>
            <a:off x="10144680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7" name="object 2115"/>
          <p:cNvSpPr/>
          <p:nvPr/>
        </p:nvSpPr>
        <p:spPr>
          <a:xfrm>
            <a:off x="10144679" y="2722144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8" name="object 2116"/>
          <p:cNvSpPr/>
          <p:nvPr/>
        </p:nvSpPr>
        <p:spPr>
          <a:xfrm>
            <a:off x="10234592" y="264507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80">
                <a:moveTo>
                  <a:pt x="89914" y="0"/>
                </a:moveTo>
                <a:lnTo>
                  <a:pt x="0" y="77068"/>
                </a:lnTo>
                <a:lnTo>
                  <a:pt x="0" y="411032"/>
                </a:lnTo>
                <a:lnTo>
                  <a:pt x="89914" y="41103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9" name="object 2117"/>
          <p:cNvSpPr/>
          <p:nvPr/>
        </p:nvSpPr>
        <p:spPr>
          <a:xfrm>
            <a:off x="10324508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0" name="object 2118"/>
          <p:cNvSpPr/>
          <p:nvPr/>
        </p:nvSpPr>
        <p:spPr>
          <a:xfrm>
            <a:off x="10414421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1" name="object 2119"/>
          <p:cNvSpPr/>
          <p:nvPr/>
        </p:nvSpPr>
        <p:spPr>
          <a:xfrm>
            <a:off x="10504334" y="2722144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0" y="333964"/>
                </a:lnTo>
                <a:lnTo>
                  <a:pt x="102758" y="333964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2" name="object 2120"/>
          <p:cNvSpPr/>
          <p:nvPr/>
        </p:nvSpPr>
        <p:spPr>
          <a:xfrm>
            <a:off x="10144682" y="2722142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3" name="object 2121"/>
          <p:cNvSpPr/>
          <p:nvPr/>
        </p:nvSpPr>
        <p:spPr>
          <a:xfrm>
            <a:off x="10234595" y="264507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4" name="object 2122"/>
          <p:cNvSpPr/>
          <p:nvPr/>
        </p:nvSpPr>
        <p:spPr>
          <a:xfrm>
            <a:off x="10324509" y="259369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5" name="object 2123"/>
          <p:cNvSpPr/>
          <p:nvPr/>
        </p:nvSpPr>
        <p:spPr>
          <a:xfrm>
            <a:off x="10414422" y="259369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6" name="object 2124"/>
          <p:cNvSpPr/>
          <p:nvPr/>
        </p:nvSpPr>
        <p:spPr>
          <a:xfrm>
            <a:off x="10504336" y="2722142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69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7" name="object 2125"/>
          <p:cNvSpPr/>
          <p:nvPr/>
        </p:nvSpPr>
        <p:spPr>
          <a:xfrm>
            <a:off x="10144683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8" name="object 2126"/>
          <p:cNvSpPr/>
          <p:nvPr/>
        </p:nvSpPr>
        <p:spPr>
          <a:xfrm>
            <a:off x="10144680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9" name="object 2127"/>
          <p:cNvSpPr/>
          <p:nvPr/>
        </p:nvSpPr>
        <p:spPr>
          <a:xfrm>
            <a:off x="10144679" y="3338695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0" name="object 2128"/>
          <p:cNvSpPr/>
          <p:nvPr/>
        </p:nvSpPr>
        <p:spPr>
          <a:xfrm>
            <a:off x="10234592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79826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1" name="object 2129"/>
          <p:cNvSpPr/>
          <p:nvPr/>
        </p:nvSpPr>
        <p:spPr>
          <a:xfrm>
            <a:off x="10504334" y="3235936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3"/>
                </a:lnTo>
                <a:lnTo>
                  <a:pt x="102758" y="385343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2" name="object 2130"/>
          <p:cNvSpPr/>
          <p:nvPr/>
        </p:nvSpPr>
        <p:spPr>
          <a:xfrm>
            <a:off x="10144682" y="333869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3" name="object 2131"/>
          <p:cNvSpPr/>
          <p:nvPr/>
        </p:nvSpPr>
        <p:spPr>
          <a:xfrm>
            <a:off x="10234595" y="3158865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4" name="object 2132"/>
          <p:cNvSpPr/>
          <p:nvPr/>
        </p:nvSpPr>
        <p:spPr>
          <a:xfrm>
            <a:off x="10504336" y="3235935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5" name="object 2133"/>
          <p:cNvSpPr/>
          <p:nvPr/>
        </p:nvSpPr>
        <p:spPr>
          <a:xfrm>
            <a:off x="10144683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6" name="object 2134"/>
          <p:cNvSpPr/>
          <p:nvPr/>
        </p:nvSpPr>
        <p:spPr>
          <a:xfrm>
            <a:off x="10144680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7" name="object 2135"/>
          <p:cNvSpPr/>
          <p:nvPr/>
        </p:nvSpPr>
        <p:spPr>
          <a:xfrm>
            <a:off x="10144679" y="395524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8" name="object 2136"/>
          <p:cNvSpPr/>
          <p:nvPr/>
        </p:nvSpPr>
        <p:spPr>
          <a:xfrm>
            <a:off x="10234592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4" y="0"/>
                </a:moveTo>
                <a:lnTo>
                  <a:pt x="0" y="192671"/>
                </a:lnTo>
                <a:lnTo>
                  <a:pt x="0" y="423877"/>
                </a:lnTo>
                <a:lnTo>
                  <a:pt x="89914" y="423877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9" name="object 2137"/>
          <p:cNvSpPr/>
          <p:nvPr/>
        </p:nvSpPr>
        <p:spPr>
          <a:xfrm>
            <a:off x="10324508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5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0" name="object 2138"/>
          <p:cNvSpPr/>
          <p:nvPr/>
        </p:nvSpPr>
        <p:spPr>
          <a:xfrm>
            <a:off x="10414421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6698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1" name="object 2139"/>
          <p:cNvSpPr/>
          <p:nvPr/>
        </p:nvSpPr>
        <p:spPr>
          <a:xfrm>
            <a:off x="10504334" y="3891021"/>
            <a:ext cx="102870" cy="295910"/>
          </a:xfrm>
          <a:custGeom>
            <a:avLst/>
            <a:gdLst/>
            <a:ahLst/>
            <a:cxnLst/>
            <a:rect l="l" t="t" r="r" b="b"/>
            <a:pathLst>
              <a:path w="102870" h="295910">
                <a:moveTo>
                  <a:pt x="0" y="0"/>
                </a:moveTo>
                <a:lnTo>
                  <a:pt x="0" y="295429"/>
                </a:lnTo>
                <a:lnTo>
                  <a:pt x="102758" y="295429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2" name="object 2140"/>
          <p:cNvSpPr/>
          <p:nvPr/>
        </p:nvSpPr>
        <p:spPr>
          <a:xfrm>
            <a:off x="10144682" y="3955244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3" name="object 2141"/>
          <p:cNvSpPr/>
          <p:nvPr/>
        </p:nvSpPr>
        <p:spPr>
          <a:xfrm>
            <a:off x="10234595" y="376257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4" name="object 2142"/>
          <p:cNvSpPr/>
          <p:nvPr/>
        </p:nvSpPr>
        <p:spPr>
          <a:xfrm>
            <a:off x="10324509" y="372403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5" name="object 2143"/>
          <p:cNvSpPr/>
          <p:nvPr/>
        </p:nvSpPr>
        <p:spPr>
          <a:xfrm>
            <a:off x="10414422" y="372403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6" name="object 2144"/>
          <p:cNvSpPr/>
          <p:nvPr/>
        </p:nvSpPr>
        <p:spPr>
          <a:xfrm>
            <a:off x="10504336" y="389101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7" name="object 2145"/>
          <p:cNvSpPr/>
          <p:nvPr/>
        </p:nvSpPr>
        <p:spPr>
          <a:xfrm>
            <a:off x="10144683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8" name="object 2146"/>
          <p:cNvSpPr/>
          <p:nvPr/>
        </p:nvSpPr>
        <p:spPr>
          <a:xfrm>
            <a:off x="10504334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462412"/>
                </a:moveTo>
                <a:lnTo>
                  <a:pt x="102758" y="462412"/>
                </a:lnTo>
                <a:lnTo>
                  <a:pt x="10275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9" name="object 2147"/>
          <p:cNvSpPr/>
          <p:nvPr/>
        </p:nvSpPr>
        <p:spPr>
          <a:xfrm>
            <a:off x="10144680" y="4289210"/>
            <a:ext cx="269875" cy="462915"/>
          </a:xfrm>
          <a:custGeom>
            <a:avLst/>
            <a:gdLst/>
            <a:ahLst/>
            <a:cxnLst/>
            <a:rect l="l" t="t" r="r" b="b"/>
            <a:pathLst>
              <a:path w="269875" h="462914">
                <a:moveTo>
                  <a:pt x="0" y="462412"/>
                </a:moveTo>
                <a:lnTo>
                  <a:pt x="269741" y="462412"/>
                </a:lnTo>
                <a:lnTo>
                  <a:pt x="26974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0" name="object 2148"/>
          <p:cNvSpPr/>
          <p:nvPr/>
        </p:nvSpPr>
        <p:spPr>
          <a:xfrm>
            <a:off x="10144679" y="453325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1" name="object 2149"/>
          <p:cNvSpPr/>
          <p:nvPr/>
        </p:nvSpPr>
        <p:spPr>
          <a:xfrm>
            <a:off x="10234592" y="444334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4" y="0"/>
                </a:moveTo>
                <a:lnTo>
                  <a:pt x="0" y="89913"/>
                </a:lnTo>
                <a:lnTo>
                  <a:pt x="0" y="308274"/>
                </a:lnTo>
                <a:lnTo>
                  <a:pt x="89914" y="308274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2" name="object 2150"/>
          <p:cNvSpPr/>
          <p:nvPr/>
        </p:nvSpPr>
        <p:spPr>
          <a:xfrm>
            <a:off x="10324508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3" name="object 2151"/>
          <p:cNvSpPr/>
          <p:nvPr/>
        </p:nvSpPr>
        <p:spPr>
          <a:xfrm>
            <a:off x="10414421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4" name="object 2152"/>
          <p:cNvSpPr/>
          <p:nvPr/>
        </p:nvSpPr>
        <p:spPr>
          <a:xfrm>
            <a:off x="10504334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5" name="object 2153"/>
          <p:cNvSpPr/>
          <p:nvPr/>
        </p:nvSpPr>
        <p:spPr>
          <a:xfrm>
            <a:off x="10144682" y="4533258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6" name="object 2154"/>
          <p:cNvSpPr/>
          <p:nvPr/>
        </p:nvSpPr>
        <p:spPr>
          <a:xfrm>
            <a:off x="10234595" y="444334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7" name="object 2155"/>
          <p:cNvSpPr/>
          <p:nvPr/>
        </p:nvSpPr>
        <p:spPr>
          <a:xfrm>
            <a:off x="10324509" y="4289208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8" name="object 2156"/>
          <p:cNvSpPr/>
          <p:nvPr/>
        </p:nvSpPr>
        <p:spPr>
          <a:xfrm>
            <a:off x="10414422" y="428920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9" name="object 2157"/>
          <p:cNvSpPr/>
          <p:nvPr/>
        </p:nvSpPr>
        <p:spPr>
          <a:xfrm>
            <a:off x="10504336" y="4289208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0" name="object 2158"/>
          <p:cNvSpPr/>
          <p:nvPr/>
        </p:nvSpPr>
        <p:spPr>
          <a:xfrm>
            <a:off x="10144683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1" name="object 2159"/>
          <p:cNvSpPr/>
          <p:nvPr/>
        </p:nvSpPr>
        <p:spPr>
          <a:xfrm>
            <a:off x="10144680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2" name="object 2160"/>
          <p:cNvSpPr/>
          <p:nvPr/>
        </p:nvSpPr>
        <p:spPr>
          <a:xfrm>
            <a:off x="10144679" y="508558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7"/>
                </a:lnTo>
                <a:lnTo>
                  <a:pt x="89913" y="23120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3" name="object 2161"/>
          <p:cNvSpPr/>
          <p:nvPr/>
        </p:nvSpPr>
        <p:spPr>
          <a:xfrm>
            <a:off x="10234592" y="496998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4" y="0"/>
                </a:moveTo>
                <a:lnTo>
                  <a:pt x="0" y="115603"/>
                </a:lnTo>
                <a:lnTo>
                  <a:pt x="0" y="346810"/>
                </a:lnTo>
                <a:lnTo>
                  <a:pt x="89914" y="346810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4" name="object 2162"/>
          <p:cNvSpPr/>
          <p:nvPr/>
        </p:nvSpPr>
        <p:spPr>
          <a:xfrm>
            <a:off x="10324508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1560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5" name="object 2163"/>
          <p:cNvSpPr/>
          <p:nvPr/>
        </p:nvSpPr>
        <p:spPr>
          <a:xfrm>
            <a:off x="10414421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32112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6" name="object 2164"/>
          <p:cNvSpPr/>
          <p:nvPr/>
        </p:nvSpPr>
        <p:spPr>
          <a:xfrm>
            <a:off x="10504334" y="5072741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102758" y="0"/>
                </a:moveTo>
                <a:lnTo>
                  <a:pt x="0" y="102759"/>
                </a:lnTo>
                <a:lnTo>
                  <a:pt x="0" y="244052"/>
                </a:lnTo>
                <a:lnTo>
                  <a:pt x="102758" y="24405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7" name="object 2165"/>
          <p:cNvSpPr/>
          <p:nvPr/>
        </p:nvSpPr>
        <p:spPr>
          <a:xfrm>
            <a:off x="10144682" y="508558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8" name="object 2166"/>
          <p:cNvSpPr/>
          <p:nvPr/>
        </p:nvSpPr>
        <p:spPr>
          <a:xfrm>
            <a:off x="10234595" y="4969982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9" name="object 2167"/>
          <p:cNvSpPr/>
          <p:nvPr/>
        </p:nvSpPr>
        <p:spPr>
          <a:xfrm>
            <a:off x="10324509" y="4854379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0" name="object 2168"/>
          <p:cNvSpPr/>
          <p:nvPr/>
        </p:nvSpPr>
        <p:spPr>
          <a:xfrm>
            <a:off x="10414422" y="485437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0"/>
                </a:moveTo>
                <a:lnTo>
                  <a:pt x="89913" y="3211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1" name="object 2169"/>
          <p:cNvSpPr/>
          <p:nvPr/>
        </p:nvSpPr>
        <p:spPr>
          <a:xfrm>
            <a:off x="10504336" y="507273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102758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2" name="object 2170"/>
          <p:cNvSpPr/>
          <p:nvPr/>
        </p:nvSpPr>
        <p:spPr>
          <a:xfrm>
            <a:off x="10144683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3" name="object 2171"/>
          <p:cNvSpPr/>
          <p:nvPr/>
        </p:nvSpPr>
        <p:spPr>
          <a:xfrm>
            <a:off x="10144680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4" name="object 2172"/>
          <p:cNvSpPr/>
          <p:nvPr/>
        </p:nvSpPr>
        <p:spPr>
          <a:xfrm>
            <a:off x="10144679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5" name="object 2173"/>
          <p:cNvSpPr/>
          <p:nvPr/>
        </p:nvSpPr>
        <p:spPr>
          <a:xfrm>
            <a:off x="10234592" y="579204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89914" y="0"/>
                </a:moveTo>
                <a:lnTo>
                  <a:pt x="0" y="89913"/>
                </a:lnTo>
                <a:lnTo>
                  <a:pt x="89914" y="8991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6" name="object 2174"/>
          <p:cNvSpPr/>
          <p:nvPr/>
        </p:nvSpPr>
        <p:spPr>
          <a:xfrm>
            <a:off x="10324508" y="5599378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192671"/>
                </a:ln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7" name="object 2175"/>
          <p:cNvSpPr/>
          <p:nvPr/>
        </p:nvSpPr>
        <p:spPr>
          <a:xfrm>
            <a:off x="10414421" y="5560843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38534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8" name="object 2176"/>
          <p:cNvSpPr/>
          <p:nvPr/>
        </p:nvSpPr>
        <p:spPr>
          <a:xfrm>
            <a:off x="10504334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141292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9" name="object 2177"/>
          <p:cNvSpPr/>
          <p:nvPr/>
        </p:nvSpPr>
        <p:spPr>
          <a:xfrm>
            <a:off x="10144682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0" name="object 2178"/>
          <p:cNvSpPr/>
          <p:nvPr/>
        </p:nvSpPr>
        <p:spPr>
          <a:xfrm>
            <a:off x="10234595" y="579204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1" name="object 2179"/>
          <p:cNvSpPr/>
          <p:nvPr/>
        </p:nvSpPr>
        <p:spPr>
          <a:xfrm>
            <a:off x="10324509" y="559937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2" name="object 2180"/>
          <p:cNvSpPr/>
          <p:nvPr/>
        </p:nvSpPr>
        <p:spPr>
          <a:xfrm>
            <a:off x="10414422" y="556084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3" name="object 2181"/>
          <p:cNvSpPr/>
          <p:nvPr/>
        </p:nvSpPr>
        <p:spPr>
          <a:xfrm>
            <a:off x="10504336" y="5419550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4" name="object 2182"/>
          <p:cNvSpPr/>
          <p:nvPr/>
        </p:nvSpPr>
        <p:spPr>
          <a:xfrm>
            <a:off x="10144683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5" name="object 2183"/>
          <p:cNvSpPr/>
          <p:nvPr/>
        </p:nvSpPr>
        <p:spPr>
          <a:xfrm>
            <a:off x="10144680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6" name="object 2184"/>
          <p:cNvSpPr/>
          <p:nvPr/>
        </p:nvSpPr>
        <p:spPr>
          <a:xfrm>
            <a:off x="10144679" y="613885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128447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7" name="object 2185"/>
          <p:cNvSpPr/>
          <p:nvPr/>
        </p:nvSpPr>
        <p:spPr>
          <a:xfrm>
            <a:off x="10234592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8" name="object 2186"/>
          <p:cNvSpPr/>
          <p:nvPr/>
        </p:nvSpPr>
        <p:spPr>
          <a:xfrm>
            <a:off x="1032450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9" name="object 2187"/>
          <p:cNvSpPr/>
          <p:nvPr/>
        </p:nvSpPr>
        <p:spPr>
          <a:xfrm>
            <a:off x="10414421" y="6177394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0" y="269740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0" name="object 2188"/>
          <p:cNvSpPr/>
          <p:nvPr/>
        </p:nvSpPr>
        <p:spPr>
          <a:xfrm>
            <a:off x="10504334" y="6331531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102758" y="0"/>
                </a:moveTo>
                <a:lnTo>
                  <a:pt x="0" y="115603"/>
                </a:lnTo>
                <a:lnTo>
                  <a:pt x="102758" y="11560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1" name="object 2189"/>
          <p:cNvSpPr/>
          <p:nvPr/>
        </p:nvSpPr>
        <p:spPr>
          <a:xfrm>
            <a:off x="10144682" y="6138858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2" name="object 2190"/>
          <p:cNvSpPr/>
          <p:nvPr/>
        </p:nvSpPr>
        <p:spPr>
          <a:xfrm>
            <a:off x="10234595" y="598472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3" name="object 2191"/>
          <p:cNvSpPr/>
          <p:nvPr/>
        </p:nvSpPr>
        <p:spPr>
          <a:xfrm>
            <a:off x="10324509" y="5984720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4" name="object 2192"/>
          <p:cNvSpPr/>
          <p:nvPr/>
        </p:nvSpPr>
        <p:spPr>
          <a:xfrm>
            <a:off x="10414422" y="617739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5" name="object 2193"/>
          <p:cNvSpPr/>
          <p:nvPr/>
        </p:nvSpPr>
        <p:spPr>
          <a:xfrm>
            <a:off x="10504336" y="6331530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6" name="object 2194"/>
          <p:cNvSpPr/>
          <p:nvPr/>
        </p:nvSpPr>
        <p:spPr>
          <a:xfrm>
            <a:off x="10144683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7" name="object 2195"/>
          <p:cNvSpPr/>
          <p:nvPr/>
        </p:nvSpPr>
        <p:spPr>
          <a:xfrm>
            <a:off x="10144680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8" name="object 2196"/>
          <p:cNvSpPr/>
          <p:nvPr/>
        </p:nvSpPr>
        <p:spPr>
          <a:xfrm>
            <a:off x="10144679" y="6704030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89913" y="0"/>
                </a:moveTo>
                <a:lnTo>
                  <a:pt x="0" y="89913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9" name="object 2197"/>
          <p:cNvSpPr/>
          <p:nvPr/>
        </p:nvSpPr>
        <p:spPr>
          <a:xfrm>
            <a:off x="10234592" y="6626962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4" y="0"/>
                </a:moveTo>
                <a:lnTo>
                  <a:pt x="0" y="77068"/>
                </a:lnTo>
                <a:lnTo>
                  <a:pt x="0" y="385343"/>
                </a:lnTo>
                <a:lnTo>
                  <a:pt x="89914" y="38534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0" name="object 2198"/>
          <p:cNvSpPr/>
          <p:nvPr/>
        </p:nvSpPr>
        <p:spPr>
          <a:xfrm>
            <a:off x="10324508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1" name="object 2199"/>
          <p:cNvSpPr/>
          <p:nvPr/>
        </p:nvSpPr>
        <p:spPr>
          <a:xfrm>
            <a:off x="10414421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2" name="object 2200"/>
          <p:cNvSpPr/>
          <p:nvPr/>
        </p:nvSpPr>
        <p:spPr>
          <a:xfrm>
            <a:off x="10504334" y="6768255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3" name="object 2201"/>
          <p:cNvSpPr/>
          <p:nvPr/>
        </p:nvSpPr>
        <p:spPr>
          <a:xfrm>
            <a:off x="10144682" y="670402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4" name="object 2202"/>
          <p:cNvSpPr/>
          <p:nvPr/>
        </p:nvSpPr>
        <p:spPr>
          <a:xfrm>
            <a:off x="10234595" y="662695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5" name="object 2203"/>
          <p:cNvSpPr/>
          <p:nvPr/>
        </p:nvSpPr>
        <p:spPr>
          <a:xfrm>
            <a:off x="10324509" y="6549891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6" name="object 2204"/>
          <p:cNvSpPr/>
          <p:nvPr/>
        </p:nvSpPr>
        <p:spPr>
          <a:xfrm>
            <a:off x="10414422" y="654989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7" name="object 2205"/>
          <p:cNvSpPr/>
          <p:nvPr/>
        </p:nvSpPr>
        <p:spPr>
          <a:xfrm>
            <a:off x="10504336" y="6768253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102758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8" name="object 2206"/>
          <p:cNvSpPr/>
          <p:nvPr/>
        </p:nvSpPr>
        <p:spPr>
          <a:xfrm>
            <a:off x="10144683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9" name="object 2207"/>
          <p:cNvSpPr/>
          <p:nvPr/>
        </p:nvSpPr>
        <p:spPr>
          <a:xfrm>
            <a:off x="10144680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0" name="object 2208"/>
          <p:cNvSpPr/>
          <p:nvPr/>
        </p:nvSpPr>
        <p:spPr>
          <a:xfrm>
            <a:off x="10144679" y="733342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1" name="object 2209"/>
          <p:cNvSpPr/>
          <p:nvPr/>
        </p:nvSpPr>
        <p:spPr>
          <a:xfrm>
            <a:off x="10234592" y="7153597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4" y="0"/>
                </a:moveTo>
                <a:lnTo>
                  <a:pt x="0" y="179826"/>
                </a:lnTo>
                <a:lnTo>
                  <a:pt x="0" y="423877"/>
                </a:lnTo>
                <a:lnTo>
                  <a:pt x="89914" y="423877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2" name="object 2210"/>
          <p:cNvSpPr/>
          <p:nvPr/>
        </p:nvSpPr>
        <p:spPr>
          <a:xfrm>
            <a:off x="10324508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3" name="object 2211"/>
          <p:cNvSpPr/>
          <p:nvPr/>
        </p:nvSpPr>
        <p:spPr>
          <a:xfrm>
            <a:off x="10414421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4" name="object 2212"/>
          <p:cNvSpPr/>
          <p:nvPr/>
        </p:nvSpPr>
        <p:spPr>
          <a:xfrm>
            <a:off x="10504334" y="7269200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09">
                <a:moveTo>
                  <a:pt x="0" y="0"/>
                </a:moveTo>
                <a:lnTo>
                  <a:pt x="0" y="308274"/>
                </a:lnTo>
                <a:lnTo>
                  <a:pt x="102758" y="308274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5" name="object 2213"/>
          <p:cNvSpPr/>
          <p:nvPr/>
        </p:nvSpPr>
        <p:spPr>
          <a:xfrm>
            <a:off x="10144682" y="7333424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6" name="object 2214"/>
          <p:cNvSpPr/>
          <p:nvPr/>
        </p:nvSpPr>
        <p:spPr>
          <a:xfrm>
            <a:off x="10234595" y="715359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7" name="object 2215"/>
          <p:cNvSpPr/>
          <p:nvPr/>
        </p:nvSpPr>
        <p:spPr>
          <a:xfrm>
            <a:off x="10324509" y="711506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8" name="object 2216"/>
          <p:cNvSpPr/>
          <p:nvPr/>
        </p:nvSpPr>
        <p:spPr>
          <a:xfrm>
            <a:off x="10414422" y="711506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9" name="object 2217"/>
          <p:cNvSpPr/>
          <p:nvPr/>
        </p:nvSpPr>
        <p:spPr>
          <a:xfrm>
            <a:off x="10504336" y="7269200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0" name="object 2218"/>
          <p:cNvSpPr/>
          <p:nvPr/>
        </p:nvSpPr>
        <p:spPr>
          <a:xfrm>
            <a:off x="10144683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1" name="object 2219"/>
          <p:cNvSpPr/>
          <p:nvPr/>
        </p:nvSpPr>
        <p:spPr>
          <a:xfrm>
            <a:off x="1014468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2" name="object 2220"/>
          <p:cNvSpPr/>
          <p:nvPr/>
        </p:nvSpPr>
        <p:spPr>
          <a:xfrm>
            <a:off x="10144679" y="7860061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6"/>
                </a:lnTo>
                <a:lnTo>
                  <a:pt x="89913" y="28258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3" name="object 2221"/>
          <p:cNvSpPr/>
          <p:nvPr/>
        </p:nvSpPr>
        <p:spPr>
          <a:xfrm>
            <a:off x="10234592" y="774445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4" y="0"/>
                </a:moveTo>
                <a:lnTo>
                  <a:pt x="0" y="115603"/>
                </a:lnTo>
                <a:lnTo>
                  <a:pt x="0" y="398189"/>
                </a:lnTo>
                <a:lnTo>
                  <a:pt x="89914" y="398189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4" name="object 2222"/>
          <p:cNvSpPr/>
          <p:nvPr/>
        </p:nvSpPr>
        <p:spPr>
          <a:xfrm>
            <a:off x="10324508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6422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5" name="object 2223"/>
          <p:cNvSpPr/>
          <p:nvPr/>
        </p:nvSpPr>
        <p:spPr>
          <a:xfrm>
            <a:off x="10414421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6" name="object 2224"/>
          <p:cNvSpPr/>
          <p:nvPr/>
        </p:nvSpPr>
        <p:spPr>
          <a:xfrm>
            <a:off x="10504334" y="7718767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70" h="424179">
                <a:moveTo>
                  <a:pt x="0" y="0"/>
                </a:moveTo>
                <a:lnTo>
                  <a:pt x="0" y="423879"/>
                </a:lnTo>
                <a:lnTo>
                  <a:pt x="102758" y="423879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7" name="object 2225"/>
          <p:cNvSpPr/>
          <p:nvPr/>
        </p:nvSpPr>
        <p:spPr>
          <a:xfrm>
            <a:off x="10144682" y="7860061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8" name="object 2226"/>
          <p:cNvSpPr/>
          <p:nvPr/>
        </p:nvSpPr>
        <p:spPr>
          <a:xfrm>
            <a:off x="10234595" y="7744458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9" name="object 2227"/>
          <p:cNvSpPr/>
          <p:nvPr/>
        </p:nvSpPr>
        <p:spPr>
          <a:xfrm>
            <a:off x="10324509" y="7680234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0" name="object 2228"/>
          <p:cNvSpPr/>
          <p:nvPr/>
        </p:nvSpPr>
        <p:spPr>
          <a:xfrm>
            <a:off x="10414422" y="768023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1" name="object 2229"/>
          <p:cNvSpPr/>
          <p:nvPr/>
        </p:nvSpPr>
        <p:spPr>
          <a:xfrm>
            <a:off x="10504336" y="7718768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2" name="object 2230"/>
          <p:cNvSpPr/>
          <p:nvPr/>
        </p:nvSpPr>
        <p:spPr>
          <a:xfrm>
            <a:off x="10144683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3" name="object 2231"/>
          <p:cNvSpPr/>
          <p:nvPr/>
        </p:nvSpPr>
        <p:spPr>
          <a:xfrm>
            <a:off x="10144680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4" name="object 2232"/>
          <p:cNvSpPr/>
          <p:nvPr/>
        </p:nvSpPr>
        <p:spPr>
          <a:xfrm>
            <a:off x="10144679" y="845092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5" name="object 2233"/>
          <p:cNvSpPr/>
          <p:nvPr/>
        </p:nvSpPr>
        <p:spPr>
          <a:xfrm>
            <a:off x="10234592" y="825825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4" y="0"/>
                </a:moveTo>
                <a:lnTo>
                  <a:pt x="0" y="192671"/>
                </a:lnTo>
                <a:lnTo>
                  <a:pt x="0" y="449567"/>
                </a:lnTo>
                <a:lnTo>
                  <a:pt x="89914" y="449567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6" name="object 2234"/>
          <p:cNvSpPr/>
          <p:nvPr/>
        </p:nvSpPr>
        <p:spPr>
          <a:xfrm>
            <a:off x="10324508" y="825825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7" name="object 2235"/>
          <p:cNvSpPr/>
          <p:nvPr/>
        </p:nvSpPr>
        <p:spPr>
          <a:xfrm>
            <a:off x="10414421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89913" y="0"/>
                </a:lnTo>
                <a:lnTo>
                  <a:pt x="89913" y="423877"/>
                </a:lnTo>
                <a:lnTo>
                  <a:pt x="0" y="42387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8" name="object 2236"/>
          <p:cNvSpPr/>
          <p:nvPr/>
        </p:nvSpPr>
        <p:spPr>
          <a:xfrm>
            <a:off x="10504334" y="824540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8" y="0"/>
                </a:moveTo>
                <a:lnTo>
                  <a:pt x="0" y="38534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9" name="object 2237"/>
          <p:cNvSpPr/>
          <p:nvPr/>
        </p:nvSpPr>
        <p:spPr>
          <a:xfrm>
            <a:off x="10144682" y="8450921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0" name="object 2238"/>
          <p:cNvSpPr/>
          <p:nvPr/>
        </p:nvSpPr>
        <p:spPr>
          <a:xfrm>
            <a:off x="10234595" y="8258248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1" name="object 2239"/>
          <p:cNvSpPr/>
          <p:nvPr/>
        </p:nvSpPr>
        <p:spPr>
          <a:xfrm>
            <a:off x="10324509" y="825824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2" name="object 2240"/>
          <p:cNvSpPr/>
          <p:nvPr/>
        </p:nvSpPr>
        <p:spPr>
          <a:xfrm>
            <a:off x="10414422" y="828393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3" name="object 2241"/>
          <p:cNvSpPr/>
          <p:nvPr/>
        </p:nvSpPr>
        <p:spPr>
          <a:xfrm>
            <a:off x="10504336" y="824540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4" name="object 2242"/>
          <p:cNvSpPr/>
          <p:nvPr/>
        </p:nvSpPr>
        <p:spPr>
          <a:xfrm>
            <a:off x="10144683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5" name="object 2243"/>
          <p:cNvSpPr/>
          <p:nvPr/>
        </p:nvSpPr>
        <p:spPr>
          <a:xfrm>
            <a:off x="1014468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6" name="object 2244"/>
          <p:cNvSpPr/>
          <p:nvPr/>
        </p:nvSpPr>
        <p:spPr>
          <a:xfrm>
            <a:off x="10144679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423878"/>
                </a:lnTo>
                <a:lnTo>
                  <a:pt x="89913" y="42387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7" name="object 2245"/>
          <p:cNvSpPr/>
          <p:nvPr/>
        </p:nvSpPr>
        <p:spPr>
          <a:xfrm>
            <a:off x="10234592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4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8" name="object 2246"/>
          <p:cNvSpPr/>
          <p:nvPr/>
        </p:nvSpPr>
        <p:spPr>
          <a:xfrm>
            <a:off x="10324508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9" name="object 2247"/>
          <p:cNvSpPr/>
          <p:nvPr/>
        </p:nvSpPr>
        <p:spPr>
          <a:xfrm>
            <a:off x="10414421" y="893902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12844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0" name="object 2248"/>
          <p:cNvSpPr/>
          <p:nvPr/>
        </p:nvSpPr>
        <p:spPr>
          <a:xfrm>
            <a:off x="10504334" y="8823420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102758" y="0"/>
                </a:moveTo>
                <a:lnTo>
                  <a:pt x="0" y="115603"/>
                </a:lnTo>
                <a:lnTo>
                  <a:pt x="0" y="449567"/>
                </a:lnTo>
                <a:lnTo>
                  <a:pt x="102758" y="449567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1" name="object 2249"/>
          <p:cNvSpPr/>
          <p:nvPr/>
        </p:nvSpPr>
        <p:spPr>
          <a:xfrm>
            <a:off x="10144682" y="884910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42387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2" name="object 2250"/>
          <p:cNvSpPr/>
          <p:nvPr/>
        </p:nvSpPr>
        <p:spPr>
          <a:xfrm>
            <a:off x="10234595" y="881057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3" name="object 2251"/>
          <p:cNvSpPr/>
          <p:nvPr/>
        </p:nvSpPr>
        <p:spPr>
          <a:xfrm>
            <a:off x="10324509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4" name="object 2252"/>
          <p:cNvSpPr/>
          <p:nvPr/>
        </p:nvSpPr>
        <p:spPr>
          <a:xfrm>
            <a:off x="10414422" y="893902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5" name="object 2253"/>
          <p:cNvSpPr/>
          <p:nvPr/>
        </p:nvSpPr>
        <p:spPr>
          <a:xfrm>
            <a:off x="10504336" y="8823420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6" name="object 2254"/>
          <p:cNvSpPr/>
          <p:nvPr/>
        </p:nvSpPr>
        <p:spPr>
          <a:xfrm>
            <a:off x="10144683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7" name="object 2255"/>
          <p:cNvSpPr/>
          <p:nvPr/>
        </p:nvSpPr>
        <p:spPr>
          <a:xfrm>
            <a:off x="10144680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8" name="object 2256"/>
          <p:cNvSpPr/>
          <p:nvPr/>
        </p:nvSpPr>
        <p:spPr>
          <a:xfrm>
            <a:off x="10144679" y="9504194"/>
            <a:ext cx="67310" cy="249554"/>
          </a:xfrm>
          <a:custGeom>
            <a:avLst/>
            <a:gdLst/>
            <a:ahLst/>
            <a:cxnLst/>
            <a:rect l="l" t="t" r="r" b="b"/>
            <a:pathLst>
              <a:path w="67309" h="249554">
                <a:moveTo>
                  <a:pt x="0" y="0"/>
                </a:moveTo>
                <a:lnTo>
                  <a:pt x="0" y="249405"/>
                </a:lnTo>
                <a:lnTo>
                  <a:pt x="67147" y="24940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9" name="object 2257"/>
          <p:cNvSpPr/>
          <p:nvPr/>
        </p:nvSpPr>
        <p:spPr>
          <a:xfrm>
            <a:off x="10255734" y="9478505"/>
            <a:ext cx="69215" cy="275590"/>
          </a:xfrm>
          <a:custGeom>
            <a:avLst/>
            <a:gdLst/>
            <a:ahLst/>
            <a:cxnLst/>
            <a:rect l="l" t="t" r="r" b="b"/>
            <a:pathLst>
              <a:path w="69215" h="275590">
                <a:moveTo>
                  <a:pt x="68774" y="0"/>
                </a:moveTo>
                <a:lnTo>
                  <a:pt x="0" y="275095"/>
                </a:lnTo>
                <a:lnTo>
                  <a:pt x="68774" y="275095"/>
                </a:lnTo>
                <a:lnTo>
                  <a:pt x="6877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0" name="object 2258"/>
          <p:cNvSpPr/>
          <p:nvPr/>
        </p:nvSpPr>
        <p:spPr>
          <a:xfrm>
            <a:off x="10324508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102758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1" name="object 2259"/>
          <p:cNvSpPr/>
          <p:nvPr/>
        </p:nvSpPr>
        <p:spPr>
          <a:xfrm>
            <a:off x="10414421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2" name="object 2260"/>
          <p:cNvSpPr/>
          <p:nvPr/>
        </p:nvSpPr>
        <p:spPr>
          <a:xfrm>
            <a:off x="10504334" y="9645488"/>
            <a:ext cx="102870" cy="108585"/>
          </a:xfrm>
          <a:custGeom>
            <a:avLst/>
            <a:gdLst/>
            <a:ahLst/>
            <a:cxnLst/>
            <a:rect l="l" t="t" r="r" b="b"/>
            <a:pathLst>
              <a:path w="102870" h="108584">
                <a:moveTo>
                  <a:pt x="102758" y="0"/>
                </a:moveTo>
                <a:lnTo>
                  <a:pt x="0" y="12844"/>
                </a:lnTo>
                <a:lnTo>
                  <a:pt x="0" y="108112"/>
                </a:lnTo>
                <a:lnTo>
                  <a:pt x="102758" y="1081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3" name="object 2261"/>
          <p:cNvSpPr/>
          <p:nvPr/>
        </p:nvSpPr>
        <p:spPr>
          <a:xfrm>
            <a:off x="10144682" y="9504193"/>
            <a:ext cx="67310" cy="249554"/>
          </a:xfrm>
          <a:custGeom>
            <a:avLst/>
            <a:gdLst/>
            <a:ahLst/>
            <a:cxnLst/>
            <a:rect l="l" t="t" r="r" b="b"/>
            <a:pathLst>
              <a:path w="67309" h="249554">
                <a:moveTo>
                  <a:pt x="0" y="0"/>
                </a:moveTo>
                <a:lnTo>
                  <a:pt x="67147" y="2494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4" name="object 2262"/>
          <p:cNvSpPr/>
          <p:nvPr/>
        </p:nvSpPr>
        <p:spPr>
          <a:xfrm>
            <a:off x="10255735" y="9478504"/>
            <a:ext cx="69215" cy="275590"/>
          </a:xfrm>
          <a:custGeom>
            <a:avLst/>
            <a:gdLst/>
            <a:ahLst/>
            <a:cxnLst/>
            <a:rect l="l" t="t" r="r" b="b"/>
            <a:pathLst>
              <a:path w="69215" h="275590">
                <a:moveTo>
                  <a:pt x="0" y="275095"/>
                </a:moveTo>
                <a:lnTo>
                  <a:pt x="6877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5" name="object 2263"/>
          <p:cNvSpPr/>
          <p:nvPr/>
        </p:nvSpPr>
        <p:spPr>
          <a:xfrm>
            <a:off x="10324509" y="937574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6" name="object 2264"/>
          <p:cNvSpPr/>
          <p:nvPr/>
        </p:nvSpPr>
        <p:spPr>
          <a:xfrm>
            <a:off x="10414422" y="937574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7" name="object 2265"/>
          <p:cNvSpPr/>
          <p:nvPr/>
        </p:nvSpPr>
        <p:spPr>
          <a:xfrm>
            <a:off x="10504336" y="9645487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8" name="object 2266"/>
          <p:cNvSpPr/>
          <p:nvPr/>
        </p:nvSpPr>
        <p:spPr>
          <a:xfrm>
            <a:off x="10144683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9" name="object 2267"/>
          <p:cNvSpPr/>
          <p:nvPr/>
        </p:nvSpPr>
        <p:spPr>
          <a:xfrm>
            <a:off x="10144682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0" name="object 2268"/>
          <p:cNvSpPr/>
          <p:nvPr/>
        </p:nvSpPr>
        <p:spPr>
          <a:xfrm>
            <a:off x="10709852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1" name="object 2269"/>
          <p:cNvSpPr/>
          <p:nvPr/>
        </p:nvSpPr>
        <p:spPr>
          <a:xfrm>
            <a:off x="10709851" y="2760678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2" name="object 2270"/>
          <p:cNvSpPr/>
          <p:nvPr/>
        </p:nvSpPr>
        <p:spPr>
          <a:xfrm>
            <a:off x="10799764" y="2683611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4">
                <a:moveTo>
                  <a:pt x="89913" y="0"/>
                </a:moveTo>
                <a:lnTo>
                  <a:pt x="0" y="77068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3" name="object 2271"/>
          <p:cNvSpPr/>
          <p:nvPr/>
        </p:nvSpPr>
        <p:spPr>
          <a:xfrm>
            <a:off x="10889678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4" name="object 2272"/>
          <p:cNvSpPr/>
          <p:nvPr/>
        </p:nvSpPr>
        <p:spPr>
          <a:xfrm>
            <a:off x="10979591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5" name="object 2273"/>
          <p:cNvSpPr/>
          <p:nvPr/>
        </p:nvSpPr>
        <p:spPr>
          <a:xfrm>
            <a:off x="11069505" y="2709300"/>
            <a:ext cx="102870" cy="347345"/>
          </a:xfrm>
          <a:custGeom>
            <a:avLst/>
            <a:gdLst/>
            <a:ahLst/>
            <a:cxnLst/>
            <a:rect l="l" t="t" r="r" b="b"/>
            <a:pathLst>
              <a:path w="102870" h="347344">
                <a:moveTo>
                  <a:pt x="0" y="0"/>
                </a:moveTo>
                <a:lnTo>
                  <a:pt x="102758" y="0"/>
                </a:lnTo>
                <a:lnTo>
                  <a:pt x="102758" y="346809"/>
                </a:lnTo>
                <a:lnTo>
                  <a:pt x="0" y="34680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6" name="object 2274"/>
          <p:cNvSpPr/>
          <p:nvPr/>
        </p:nvSpPr>
        <p:spPr>
          <a:xfrm>
            <a:off x="10709853" y="276067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7" name="object 2275"/>
          <p:cNvSpPr/>
          <p:nvPr/>
        </p:nvSpPr>
        <p:spPr>
          <a:xfrm>
            <a:off x="10799766" y="2683608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8" name="object 2276"/>
          <p:cNvSpPr/>
          <p:nvPr/>
        </p:nvSpPr>
        <p:spPr>
          <a:xfrm>
            <a:off x="10889680" y="259369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9" name="object 2277"/>
          <p:cNvSpPr/>
          <p:nvPr/>
        </p:nvSpPr>
        <p:spPr>
          <a:xfrm>
            <a:off x="10979593" y="2593695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5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0" name="object 2278"/>
          <p:cNvSpPr/>
          <p:nvPr/>
        </p:nvSpPr>
        <p:spPr>
          <a:xfrm>
            <a:off x="11069507" y="270929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1" name="object 2279"/>
          <p:cNvSpPr/>
          <p:nvPr/>
        </p:nvSpPr>
        <p:spPr>
          <a:xfrm>
            <a:off x="10709854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2" name="object 2280"/>
          <p:cNvSpPr/>
          <p:nvPr/>
        </p:nvSpPr>
        <p:spPr>
          <a:xfrm>
            <a:off x="10709852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3" name="object 2281"/>
          <p:cNvSpPr/>
          <p:nvPr/>
        </p:nvSpPr>
        <p:spPr>
          <a:xfrm>
            <a:off x="10709851" y="3364384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4" name="object 2282"/>
          <p:cNvSpPr/>
          <p:nvPr/>
        </p:nvSpPr>
        <p:spPr>
          <a:xfrm>
            <a:off x="10709853" y="3364383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5" name="object 2283"/>
          <p:cNvSpPr/>
          <p:nvPr/>
        </p:nvSpPr>
        <p:spPr>
          <a:xfrm>
            <a:off x="10709854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6" name="object 2284"/>
          <p:cNvSpPr/>
          <p:nvPr/>
        </p:nvSpPr>
        <p:spPr>
          <a:xfrm>
            <a:off x="10709852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7" name="object 2285"/>
          <p:cNvSpPr/>
          <p:nvPr/>
        </p:nvSpPr>
        <p:spPr>
          <a:xfrm>
            <a:off x="10709854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8" name="object 2286"/>
          <p:cNvSpPr/>
          <p:nvPr/>
        </p:nvSpPr>
        <p:spPr>
          <a:xfrm>
            <a:off x="10709852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9" name="object 2287"/>
          <p:cNvSpPr/>
          <p:nvPr/>
        </p:nvSpPr>
        <p:spPr>
          <a:xfrm>
            <a:off x="10709854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0" name="object 2288"/>
          <p:cNvSpPr/>
          <p:nvPr/>
        </p:nvSpPr>
        <p:spPr>
          <a:xfrm>
            <a:off x="10709852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1" name="object 2289"/>
          <p:cNvSpPr/>
          <p:nvPr/>
        </p:nvSpPr>
        <p:spPr>
          <a:xfrm>
            <a:off x="10709851" y="5124119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89913" y="0"/>
                </a:moveTo>
                <a:lnTo>
                  <a:pt x="0" y="192672"/>
                </a:lnTo>
                <a:lnTo>
                  <a:pt x="89913" y="19267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2" name="object 2290"/>
          <p:cNvSpPr/>
          <p:nvPr/>
        </p:nvSpPr>
        <p:spPr>
          <a:xfrm>
            <a:off x="10799764" y="4995671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128447"/>
                </a:lnTo>
                <a:lnTo>
                  <a:pt x="0" y="321120"/>
                </a:lnTo>
                <a:lnTo>
                  <a:pt x="89913" y="32112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3" name="object 2291"/>
          <p:cNvSpPr/>
          <p:nvPr/>
        </p:nvSpPr>
        <p:spPr>
          <a:xfrm>
            <a:off x="10889678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41292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4" name="object 2292"/>
          <p:cNvSpPr/>
          <p:nvPr/>
        </p:nvSpPr>
        <p:spPr>
          <a:xfrm>
            <a:off x="10979591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5" name="object 2293"/>
          <p:cNvSpPr/>
          <p:nvPr/>
        </p:nvSpPr>
        <p:spPr>
          <a:xfrm>
            <a:off x="11069505" y="5008516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10">
                <a:moveTo>
                  <a:pt x="102758" y="0"/>
                </a:moveTo>
                <a:lnTo>
                  <a:pt x="0" y="115603"/>
                </a:lnTo>
                <a:lnTo>
                  <a:pt x="0" y="308275"/>
                </a:lnTo>
                <a:lnTo>
                  <a:pt x="102758" y="308275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6" name="object 2294"/>
          <p:cNvSpPr/>
          <p:nvPr/>
        </p:nvSpPr>
        <p:spPr>
          <a:xfrm>
            <a:off x="10709853" y="5124119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7" name="object 2295"/>
          <p:cNvSpPr/>
          <p:nvPr/>
        </p:nvSpPr>
        <p:spPr>
          <a:xfrm>
            <a:off x="10799766" y="499567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8" name="object 2296"/>
          <p:cNvSpPr/>
          <p:nvPr/>
        </p:nvSpPr>
        <p:spPr>
          <a:xfrm>
            <a:off x="10889680" y="485437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9" name="object 2297"/>
          <p:cNvSpPr/>
          <p:nvPr/>
        </p:nvSpPr>
        <p:spPr>
          <a:xfrm>
            <a:off x="10979593" y="4854379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0" name="object 2298"/>
          <p:cNvSpPr/>
          <p:nvPr/>
        </p:nvSpPr>
        <p:spPr>
          <a:xfrm>
            <a:off x="11069507" y="500851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1" name="object 2299"/>
          <p:cNvSpPr/>
          <p:nvPr/>
        </p:nvSpPr>
        <p:spPr>
          <a:xfrm>
            <a:off x="10709854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2" name="object 2300"/>
          <p:cNvSpPr/>
          <p:nvPr/>
        </p:nvSpPr>
        <p:spPr>
          <a:xfrm>
            <a:off x="10709852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3" name="object 2301"/>
          <p:cNvSpPr/>
          <p:nvPr/>
        </p:nvSpPr>
        <p:spPr>
          <a:xfrm>
            <a:off x="10709851" y="5445240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0" y="0"/>
                </a:moveTo>
                <a:lnTo>
                  <a:pt x="0" y="436722"/>
                </a:lnTo>
                <a:lnTo>
                  <a:pt x="89913" y="43672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4" name="object 2302"/>
          <p:cNvSpPr/>
          <p:nvPr/>
        </p:nvSpPr>
        <p:spPr>
          <a:xfrm>
            <a:off x="10799764" y="5599378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5" name="object 2303"/>
          <p:cNvSpPr/>
          <p:nvPr/>
        </p:nvSpPr>
        <p:spPr>
          <a:xfrm>
            <a:off x="10889678" y="5547998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51379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6" name="object 2304"/>
          <p:cNvSpPr/>
          <p:nvPr/>
        </p:nvSpPr>
        <p:spPr>
          <a:xfrm>
            <a:off x="10979591" y="5522310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25689"/>
                </a:lnTo>
                <a:lnTo>
                  <a:pt x="0" y="359653"/>
                </a:lnTo>
                <a:lnTo>
                  <a:pt x="89913" y="3596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7" name="object 2305"/>
          <p:cNvSpPr/>
          <p:nvPr/>
        </p:nvSpPr>
        <p:spPr>
          <a:xfrm>
            <a:off x="11069505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102758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8" name="object 2306"/>
          <p:cNvSpPr/>
          <p:nvPr/>
        </p:nvSpPr>
        <p:spPr>
          <a:xfrm>
            <a:off x="10709853" y="544523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0" y="0"/>
                </a:moveTo>
                <a:lnTo>
                  <a:pt x="89913" y="43672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9" name="object 2307"/>
          <p:cNvSpPr/>
          <p:nvPr/>
        </p:nvSpPr>
        <p:spPr>
          <a:xfrm>
            <a:off x="10799766" y="5599377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0" name="object 2308"/>
          <p:cNvSpPr/>
          <p:nvPr/>
        </p:nvSpPr>
        <p:spPr>
          <a:xfrm>
            <a:off x="10889680" y="554799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1" name="object 2309"/>
          <p:cNvSpPr/>
          <p:nvPr/>
        </p:nvSpPr>
        <p:spPr>
          <a:xfrm>
            <a:off x="10979593" y="5522307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2" name="object 2310"/>
          <p:cNvSpPr/>
          <p:nvPr/>
        </p:nvSpPr>
        <p:spPr>
          <a:xfrm>
            <a:off x="11069507" y="541954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102758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3" name="object 2311"/>
          <p:cNvSpPr/>
          <p:nvPr/>
        </p:nvSpPr>
        <p:spPr>
          <a:xfrm>
            <a:off x="10709854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4" name="object 2312"/>
          <p:cNvSpPr/>
          <p:nvPr/>
        </p:nvSpPr>
        <p:spPr>
          <a:xfrm>
            <a:off x="10709852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5" name="object 2313"/>
          <p:cNvSpPr/>
          <p:nvPr/>
        </p:nvSpPr>
        <p:spPr>
          <a:xfrm>
            <a:off x="10709851" y="631868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89913" y="0"/>
                </a:moveTo>
                <a:lnTo>
                  <a:pt x="0" y="102758"/>
                </a:ln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6" name="object 2314"/>
          <p:cNvSpPr/>
          <p:nvPr/>
        </p:nvSpPr>
        <p:spPr>
          <a:xfrm>
            <a:off x="1079976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3396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7" name="object 2315"/>
          <p:cNvSpPr/>
          <p:nvPr/>
        </p:nvSpPr>
        <p:spPr>
          <a:xfrm>
            <a:off x="1088967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8" name="object 2316"/>
          <p:cNvSpPr/>
          <p:nvPr/>
        </p:nvSpPr>
        <p:spPr>
          <a:xfrm>
            <a:off x="10979591" y="613885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9" name="object 2317"/>
          <p:cNvSpPr/>
          <p:nvPr/>
        </p:nvSpPr>
        <p:spPr>
          <a:xfrm>
            <a:off x="11069505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102758" y="0"/>
                </a:moveTo>
                <a:lnTo>
                  <a:pt x="0" y="64223"/>
                </a:lnTo>
                <a:lnTo>
                  <a:pt x="102758" y="6422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0" name="object 2318"/>
          <p:cNvSpPr/>
          <p:nvPr/>
        </p:nvSpPr>
        <p:spPr>
          <a:xfrm>
            <a:off x="10709853" y="631868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1" name="object 2319"/>
          <p:cNvSpPr/>
          <p:nvPr/>
        </p:nvSpPr>
        <p:spPr>
          <a:xfrm>
            <a:off x="10799766" y="598472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2" name="object 2320"/>
          <p:cNvSpPr/>
          <p:nvPr/>
        </p:nvSpPr>
        <p:spPr>
          <a:xfrm>
            <a:off x="10889680" y="598472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3" name="object 2321"/>
          <p:cNvSpPr/>
          <p:nvPr/>
        </p:nvSpPr>
        <p:spPr>
          <a:xfrm>
            <a:off x="10979593" y="6138857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4" name="object 2322"/>
          <p:cNvSpPr/>
          <p:nvPr/>
        </p:nvSpPr>
        <p:spPr>
          <a:xfrm>
            <a:off x="11069507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5" name="object 2323"/>
          <p:cNvSpPr/>
          <p:nvPr/>
        </p:nvSpPr>
        <p:spPr>
          <a:xfrm>
            <a:off x="10709854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6" name="object 2324"/>
          <p:cNvSpPr/>
          <p:nvPr/>
        </p:nvSpPr>
        <p:spPr>
          <a:xfrm>
            <a:off x="10709852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7" name="object 2325"/>
          <p:cNvSpPr/>
          <p:nvPr/>
        </p:nvSpPr>
        <p:spPr>
          <a:xfrm>
            <a:off x="10709851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166982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8" name="object 2326"/>
          <p:cNvSpPr/>
          <p:nvPr/>
        </p:nvSpPr>
        <p:spPr>
          <a:xfrm>
            <a:off x="1079976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9" name="object 2327"/>
          <p:cNvSpPr/>
          <p:nvPr/>
        </p:nvSpPr>
        <p:spPr>
          <a:xfrm>
            <a:off x="10889678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0" name="object 2328"/>
          <p:cNvSpPr/>
          <p:nvPr/>
        </p:nvSpPr>
        <p:spPr>
          <a:xfrm>
            <a:off x="10979591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1" name="object 2329"/>
          <p:cNvSpPr/>
          <p:nvPr/>
        </p:nvSpPr>
        <p:spPr>
          <a:xfrm>
            <a:off x="11069505" y="6973771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2" name="object 2330"/>
          <p:cNvSpPr/>
          <p:nvPr/>
        </p:nvSpPr>
        <p:spPr>
          <a:xfrm>
            <a:off x="10709853" y="6691184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3" name="object 2331"/>
          <p:cNvSpPr/>
          <p:nvPr/>
        </p:nvSpPr>
        <p:spPr>
          <a:xfrm>
            <a:off x="10799766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4" name="object 2332"/>
          <p:cNvSpPr/>
          <p:nvPr/>
        </p:nvSpPr>
        <p:spPr>
          <a:xfrm>
            <a:off x="10889680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5" name="object 2333"/>
          <p:cNvSpPr/>
          <p:nvPr/>
        </p:nvSpPr>
        <p:spPr>
          <a:xfrm>
            <a:off x="10979593" y="669118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6" name="object 2334"/>
          <p:cNvSpPr/>
          <p:nvPr/>
        </p:nvSpPr>
        <p:spPr>
          <a:xfrm>
            <a:off x="11069507" y="697377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7" name="object 2335"/>
          <p:cNvSpPr/>
          <p:nvPr/>
        </p:nvSpPr>
        <p:spPr>
          <a:xfrm>
            <a:off x="10709854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8" name="object 2336"/>
          <p:cNvSpPr/>
          <p:nvPr/>
        </p:nvSpPr>
        <p:spPr>
          <a:xfrm>
            <a:off x="10709852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9" name="object 2337"/>
          <p:cNvSpPr/>
          <p:nvPr/>
        </p:nvSpPr>
        <p:spPr>
          <a:xfrm>
            <a:off x="10709851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0" name="object 2338"/>
          <p:cNvSpPr/>
          <p:nvPr/>
        </p:nvSpPr>
        <p:spPr>
          <a:xfrm>
            <a:off x="1079976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2111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1" name="object 2339"/>
          <p:cNvSpPr/>
          <p:nvPr/>
        </p:nvSpPr>
        <p:spPr>
          <a:xfrm>
            <a:off x="10889678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2" name="object 2340"/>
          <p:cNvSpPr/>
          <p:nvPr/>
        </p:nvSpPr>
        <p:spPr>
          <a:xfrm>
            <a:off x="10979591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3" name="object 2341"/>
          <p:cNvSpPr/>
          <p:nvPr/>
        </p:nvSpPr>
        <p:spPr>
          <a:xfrm>
            <a:off x="11069505" y="7204977"/>
            <a:ext cx="102870" cy="372745"/>
          </a:xfrm>
          <a:custGeom>
            <a:avLst/>
            <a:gdLst/>
            <a:ahLst/>
            <a:cxnLst/>
            <a:rect l="l" t="t" r="r" b="b"/>
            <a:pathLst>
              <a:path w="102870" h="372745">
                <a:moveTo>
                  <a:pt x="102758" y="0"/>
                </a:moveTo>
                <a:lnTo>
                  <a:pt x="0" y="115603"/>
                </a:lnTo>
                <a:lnTo>
                  <a:pt x="0" y="372498"/>
                </a:lnTo>
                <a:lnTo>
                  <a:pt x="102758" y="37249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4" name="object 2342"/>
          <p:cNvSpPr/>
          <p:nvPr/>
        </p:nvSpPr>
        <p:spPr>
          <a:xfrm>
            <a:off x="10709853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5" name="object 2343"/>
          <p:cNvSpPr/>
          <p:nvPr/>
        </p:nvSpPr>
        <p:spPr>
          <a:xfrm>
            <a:off x="10799766" y="7115062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6" name="object 2344"/>
          <p:cNvSpPr/>
          <p:nvPr/>
        </p:nvSpPr>
        <p:spPr>
          <a:xfrm>
            <a:off x="10889680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7" name="object 2345"/>
          <p:cNvSpPr/>
          <p:nvPr/>
        </p:nvSpPr>
        <p:spPr>
          <a:xfrm>
            <a:off x="10979593" y="712790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8" name="object 2346"/>
          <p:cNvSpPr/>
          <p:nvPr/>
        </p:nvSpPr>
        <p:spPr>
          <a:xfrm>
            <a:off x="11069507" y="720497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9" name="object 2347"/>
          <p:cNvSpPr/>
          <p:nvPr/>
        </p:nvSpPr>
        <p:spPr>
          <a:xfrm>
            <a:off x="10709854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0" name="object 2348"/>
          <p:cNvSpPr/>
          <p:nvPr/>
        </p:nvSpPr>
        <p:spPr>
          <a:xfrm>
            <a:off x="1070985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1" name="object 2349"/>
          <p:cNvSpPr/>
          <p:nvPr/>
        </p:nvSpPr>
        <p:spPr>
          <a:xfrm>
            <a:off x="1070985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2" name="object 2350"/>
          <p:cNvSpPr/>
          <p:nvPr/>
        </p:nvSpPr>
        <p:spPr>
          <a:xfrm>
            <a:off x="10709852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3" name="object 2351"/>
          <p:cNvSpPr/>
          <p:nvPr/>
        </p:nvSpPr>
        <p:spPr>
          <a:xfrm>
            <a:off x="10709851" y="848945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4" name="object 2352"/>
          <p:cNvSpPr/>
          <p:nvPr/>
        </p:nvSpPr>
        <p:spPr>
          <a:xfrm>
            <a:off x="1079976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5" name="object 2353"/>
          <p:cNvSpPr/>
          <p:nvPr/>
        </p:nvSpPr>
        <p:spPr>
          <a:xfrm>
            <a:off x="10889678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6" name="object 2354"/>
          <p:cNvSpPr/>
          <p:nvPr/>
        </p:nvSpPr>
        <p:spPr>
          <a:xfrm>
            <a:off x="10709853" y="848945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7" name="object 2355"/>
          <p:cNvSpPr/>
          <p:nvPr/>
        </p:nvSpPr>
        <p:spPr>
          <a:xfrm>
            <a:off x="10799766" y="824540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8" name="object 2356"/>
          <p:cNvSpPr/>
          <p:nvPr/>
        </p:nvSpPr>
        <p:spPr>
          <a:xfrm>
            <a:off x="10889680" y="824540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9" name="object 2357"/>
          <p:cNvSpPr/>
          <p:nvPr/>
        </p:nvSpPr>
        <p:spPr>
          <a:xfrm>
            <a:off x="10709854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0" name="object 2358"/>
          <p:cNvSpPr/>
          <p:nvPr/>
        </p:nvSpPr>
        <p:spPr>
          <a:xfrm>
            <a:off x="1070985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1" name="object 2359"/>
          <p:cNvSpPr/>
          <p:nvPr/>
        </p:nvSpPr>
        <p:spPr>
          <a:xfrm>
            <a:off x="10709851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2" name="object 2360"/>
          <p:cNvSpPr/>
          <p:nvPr/>
        </p:nvSpPr>
        <p:spPr>
          <a:xfrm>
            <a:off x="10799764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3" name="object 2361"/>
          <p:cNvSpPr/>
          <p:nvPr/>
        </p:nvSpPr>
        <p:spPr>
          <a:xfrm>
            <a:off x="10889678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4" name="object 2362"/>
          <p:cNvSpPr/>
          <p:nvPr/>
        </p:nvSpPr>
        <p:spPr>
          <a:xfrm>
            <a:off x="10979591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64224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5" name="object 2363"/>
          <p:cNvSpPr/>
          <p:nvPr/>
        </p:nvSpPr>
        <p:spPr>
          <a:xfrm>
            <a:off x="11069505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102758" y="0"/>
                </a:lnTo>
                <a:lnTo>
                  <a:pt x="102758" y="411033"/>
                </a:lnTo>
                <a:lnTo>
                  <a:pt x="0" y="41103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6" name="object 2364"/>
          <p:cNvSpPr/>
          <p:nvPr/>
        </p:nvSpPr>
        <p:spPr>
          <a:xfrm>
            <a:off x="10709853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7" name="object 2365"/>
          <p:cNvSpPr/>
          <p:nvPr/>
        </p:nvSpPr>
        <p:spPr>
          <a:xfrm>
            <a:off x="10799766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8" name="object 2366"/>
          <p:cNvSpPr/>
          <p:nvPr/>
        </p:nvSpPr>
        <p:spPr>
          <a:xfrm>
            <a:off x="10889680" y="88105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9" name="object 2367"/>
          <p:cNvSpPr/>
          <p:nvPr/>
        </p:nvSpPr>
        <p:spPr>
          <a:xfrm>
            <a:off x="10979593" y="886195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0" name="object 2368"/>
          <p:cNvSpPr/>
          <p:nvPr/>
        </p:nvSpPr>
        <p:spPr>
          <a:xfrm>
            <a:off x="11069507" y="886195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1" name="object 2369"/>
          <p:cNvSpPr/>
          <p:nvPr/>
        </p:nvSpPr>
        <p:spPr>
          <a:xfrm>
            <a:off x="1070985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2" name="object 2370"/>
          <p:cNvSpPr/>
          <p:nvPr/>
        </p:nvSpPr>
        <p:spPr>
          <a:xfrm>
            <a:off x="10709852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3" name="object 2371"/>
          <p:cNvSpPr/>
          <p:nvPr/>
        </p:nvSpPr>
        <p:spPr>
          <a:xfrm>
            <a:off x="10709851" y="9465660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0" y="287939"/>
                </a:lnTo>
                <a:lnTo>
                  <a:pt x="69502" y="28793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4" name="object 2372"/>
          <p:cNvSpPr/>
          <p:nvPr/>
        </p:nvSpPr>
        <p:spPr>
          <a:xfrm>
            <a:off x="10816206" y="9375746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73471" y="0"/>
                </a:moveTo>
                <a:lnTo>
                  <a:pt x="0" y="377853"/>
                </a:lnTo>
                <a:lnTo>
                  <a:pt x="73471" y="377853"/>
                </a:lnTo>
                <a:lnTo>
                  <a:pt x="7347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5" name="object 2373"/>
          <p:cNvSpPr/>
          <p:nvPr/>
        </p:nvSpPr>
        <p:spPr>
          <a:xfrm>
            <a:off x="10889678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6" name="object 2374"/>
          <p:cNvSpPr/>
          <p:nvPr/>
        </p:nvSpPr>
        <p:spPr>
          <a:xfrm>
            <a:off x="10979591" y="9517039"/>
            <a:ext cx="90170" cy="236854"/>
          </a:xfrm>
          <a:custGeom>
            <a:avLst/>
            <a:gdLst/>
            <a:ahLst/>
            <a:cxnLst/>
            <a:rect l="l" t="t" r="r" b="b"/>
            <a:pathLst>
              <a:path w="90170" h="236854">
                <a:moveTo>
                  <a:pt x="0" y="0"/>
                </a:moveTo>
                <a:lnTo>
                  <a:pt x="89913" y="0"/>
                </a:lnTo>
                <a:lnTo>
                  <a:pt x="89913" y="236560"/>
                </a:lnTo>
                <a:lnTo>
                  <a:pt x="0" y="23656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7" name="object 2375"/>
          <p:cNvSpPr/>
          <p:nvPr/>
        </p:nvSpPr>
        <p:spPr>
          <a:xfrm>
            <a:off x="11069505" y="9375746"/>
            <a:ext cx="102870" cy="378460"/>
          </a:xfrm>
          <a:custGeom>
            <a:avLst/>
            <a:gdLst/>
            <a:ahLst/>
            <a:cxnLst/>
            <a:rect l="l" t="t" r="r" b="b"/>
            <a:pathLst>
              <a:path w="102870" h="378459">
                <a:moveTo>
                  <a:pt x="102758" y="0"/>
                </a:moveTo>
                <a:lnTo>
                  <a:pt x="0" y="141292"/>
                </a:lnTo>
                <a:lnTo>
                  <a:pt x="0" y="377853"/>
                </a:lnTo>
                <a:lnTo>
                  <a:pt x="102758" y="37785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8" name="object 2376"/>
          <p:cNvSpPr/>
          <p:nvPr/>
        </p:nvSpPr>
        <p:spPr>
          <a:xfrm>
            <a:off x="10709853" y="9465659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69502" y="2879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9" name="object 2377"/>
          <p:cNvSpPr/>
          <p:nvPr/>
        </p:nvSpPr>
        <p:spPr>
          <a:xfrm>
            <a:off x="10816208" y="9375745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0" y="377854"/>
                </a:moveTo>
                <a:lnTo>
                  <a:pt x="7347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0" name="object 2378"/>
          <p:cNvSpPr/>
          <p:nvPr/>
        </p:nvSpPr>
        <p:spPr>
          <a:xfrm>
            <a:off x="10889680" y="937574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1" name="object 2379"/>
          <p:cNvSpPr/>
          <p:nvPr/>
        </p:nvSpPr>
        <p:spPr>
          <a:xfrm>
            <a:off x="10979593" y="951703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2" name="object 2380"/>
          <p:cNvSpPr/>
          <p:nvPr/>
        </p:nvSpPr>
        <p:spPr>
          <a:xfrm>
            <a:off x="11069507" y="937574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3" name="object 2381"/>
          <p:cNvSpPr/>
          <p:nvPr/>
        </p:nvSpPr>
        <p:spPr>
          <a:xfrm>
            <a:off x="10709854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4" name="object 2382"/>
          <p:cNvSpPr/>
          <p:nvPr/>
        </p:nvSpPr>
        <p:spPr>
          <a:xfrm>
            <a:off x="10709853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5" name="object 2383"/>
          <p:cNvSpPr/>
          <p:nvPr/>
        </p:nvSpPr>
        <p:spPr>
          <a:xfrm>
            <a:off x="11275022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6" name="object 2384"/>
          <p:cNvSpPr/>
          <p:nvPr/>
        </p:nvSpPr>
        <p:spPr>
          <a:xfrm>
            <a:off x="11275021" y="2734989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7" name="object 2385"/>
          <p:cNvSpPr/>
          <p:nvPr/>
        </p:nvSpPr>
        <p:spPr>
          <a:xfrm>
            <a:off x="11364934" y="2606541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80">
                <a:moveTo>
                  <a:pt x="89913" y="0"/>
                </a:moveTo>
                <a:lnTo>
                  <a:pt x="0" y="128447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8" name="object 2386"/>
          <p:cNvSpPr/>
          <p:nvPr/>
        </p:nvSpPr>
        <p:spPr>
          <a:xfrm>
            <a:off x="11454848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9" name="object 2387"/>
          <p:cNvSpPr/>
          <p:nvPr/>
        </p:nvSpPr>
        <p:spPr>
          <a:xfrm>
            <a:off x="11544761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0" name="object 2388"/>
          <p:cNvSpPr/>
          <p:nvPr/>
        </p:nvSpPr>
        <p:spPr>
          <a:xfrm>
            <a:off x="11634675" y="2850592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39">
                <a:moveTo>
                  <a:pt x="0" y="0"/>
                </a:moveTo>
                <a:lnTo>
                  <a:pt x="0" y="205516"/>
                </a:lnTo>
                <a:lnTo>
                  <a:pt x="102758" y="205516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1" name="object 2389"/>
          <p:cNvSpPr/>
          <p:nvPr/>
        </p:nvSpPr>
        <p:spPr>
          <a:xfrm>
            <a:off x="11275023" y="273498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2" name="object 2390"/>
          <p:cNvSpPr/>
          <p:nvPr/>
        </p:nvSpPr>
        <p:spPr>
          <a:xfrm>
            <a:off x="11364937" y="260654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3" name="object 2391"/>
          <p:cNvSpPr/>
          <p:nvPr/>
        </p:nvSpPr>
        <p:spPr>
          <a:xfrm>
            <a:off x="11454850" y="259369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4" name="object 2392"/>
          <p:cNvSpPr/>
          <p:nvPr/>
        </p:nvSpPr>
        <p:spPr>
          <a:xfrm>
            <a:off x="11544764" y="259369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5" name="object 2393"/>
          <p:cNvSpPr/>
          <p:nvPr/>
        </p:nvSpPr>
        <p:spPr>
          <a:xfrm>
            <a:off x="11634677" y="2850590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69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6" name="object 2394"/>
          <p:cNvSpPr/>
          <p:nvPr/>
        </p:nvSpPr>
        <p:spPr>
          <a:xfrm>
            <a:off x="11275024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7" name="object 2395"/>
          <p:cNvSpPr/>
          <p:nvPr/>
        </p:nvSpPr>
        <p:spPr>
          <a:xfrm>
            <a:off x="11275022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8" name="object 2396"/>
          <p:cNvSpPr/>
          <p:nvPr/>
        </p:nvSpPr>
        <p:spPr>
          <a:xfrm>
            <a:off x="11275021" y="341576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9" name="object 2397"/>
          <p:cNvSpPr/>
          <p:nvPr/>
        </p:nvSpPr>
        <p:spPr>
          <a:xfrm>
            <a:off x="11364934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0" name="object 2398"/>
          <p:cNvSpPr/>
          <p:nvPr/>
        </p:nvSpPr>
        <p:spPr>
          <a:xfrm>
            <a:off x="11275023" y="3415761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1" name="object 2399"/>
          <p:cNvSpPr/>
          <p:nvPr/>
        </p:nvSpPr>
        <p:spPr>
          <a:xfrm>
            <a:off x="11364937" y="3158866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2" name="object 2400"/>
          <p:cNvSpPr/>
          <p:nvPr/>
        </p:nvSpPr>
        <p:spPr>
          <a:xfrm>
            <a:off x="11275024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3" name="object 2401"/>
          <p:cNvSpPr/>
          <p:nvPr/>
        </p:nvSpPr>
        <p:spPr>
          <a:xfrm>
            <a:off x="11275022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4" name="object 2402"/>
          <p:cNvSpPr/>
          <p:nvPr/>
        </p:nvSpPr>
        <p:spPr>
          <a:xfrm>
            <a:off x="11275021" y="410938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5" name="object 2403"/>
          <p:cNvSpPr/>
          <p:nvPr/>
        </p:nvSpPr>
        <p:spPr>
          <a:xfrm>
            <a:off x="11364934" y="377541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333964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6" name="object 2404"/>
          <p:cNvSpPr/>
          <p:nvPr/>
        </p:nvSpPr>
        <p:spPr>
          <a:xfrm>
            <a:off x="11454848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80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7" name="object 2405"/>
          <p:cNvSpPr/>
          <p:nvPr/>
        </p:nvSpPr>
        <p:spPr>
          <a:xfrm>
            <a:off x="11544761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8" name="object 2406"/>
          <p:cNvSpPr/>
          <p:nvPr/>
        </p:nvSpPr>
        <p:spPr>
          <a:xfrm>
            <a:off x="11634675" y="3852486"/>
            <a:ext cx="102870" cy="334010"/>
          </a:xfrm>
          <a:custGeom>
            <a:avLst/>
            <a:gdLst/>
            <a:ahLst/>
            <a:cxnLst/>
            <a:rect l="l" t="t" r="r" b="b"/>
            <a:pathLst>
              <a:path w="102870" h="334010">
                <a:moveTo>
                  <a:pt x="0" y="0"/>
                </a:moveTo>
                <a:lnTo>
                  <a:pt x="0" y="333964"/>
                </a:lnTo>
                <a:lnTo>
                  <a:pt x="102758" y="333964"/>
                </a:lnTo>
                <a:lnTo>
                  <a:pt x="102758" y="10275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9" name="object 2407"/>
          <p:cNvSpPr/>
          <p:nvPr/>
        </p:nvSpPr>
        <p:spPr>
          <a:xfrm>
            <a:off x="11275023" y="410938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0" name="object 2408"/>
          <p:cNvSpPr/>
          <p:nvPr/>
        </p:nvSpPr>
        <p:spPr>
          <a:xfrm>
            <a:off x="11364937" y="377541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1" name="object 2409"/>
          <p:cNvSpPr/>
          <p:nvPr/>
        </p:nvSpPr>
        <p:spPr>
          <a:xfrm>
            <a:off x="11454850" y="372403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2" name="object 2410"/>
          <p:cNvSpPr/>
          <p:nvPr/>
        </p:nvSpPr>
        <p:spPr>
          <a:xfrm>
            <a:off x="11544764" y="3724037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3" name="object 2411"/>
          <p:cNvSpPr/>
          <p:nvPr/>
        </p:nvSpPr>
        <p:spPr>
          <a:xfrm>
            <a:off x="11634677" y="3852484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0"/>
                </a:moveTo>
                <a:lnTo>
                  <a:pt x="102758" y="10275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4" name="object 2412"/>
          <p:cNvSpPr/>
          <p:nvPr/>
        </p:nvSpPr>
        <p:spPr>
          <a:xfrm>
            <a:off x="11275024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5" name="object 2413"/>
          <p:cNvSpPr/>
          <p:nvPr/>
        </p:nvSpPr>
        <p:spPr>
          <a:xfrm>
            <a:off x="11275022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6" name="object 2414"/>
          <p:cNvSpPr/>
          <p:nvPr/>
        </p:nvSpPr>
        <p:spPr>
          <a:xfrm>
            <a:off x="11275021" y="4597484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7" name="object 2415"/>
          <p:cNvSpPr/>
          <p:nvPr/>
        </p:nvSpPr>
        <p:spPr>
          <a:xfrm>
            <a:off x="11364934" y="440481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192671"/>
                </a:ln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8" name="object 2416"/>
          <p:cNvSpPr/>
          <p:nvPr/>
        </p:nvSpPr>
        <p:spPr>
          <a:xfrm>
            <a:off x="11454848" y="432774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77068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9" name="object 2417"/>
          <p:cNvSpPr/>
          <p:nvPr/>
        </p:nvSpPr>
        <p:spPr>
          <a:xfrm>
            <a:off x="11544761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0" name="object 2418"/>
          <p:cNvSpPr/>
          <p:nvPr/>
        </p:nvSpPr>
        <p:spPr>
          <a:xfrm>
            <a:off x="11634675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1" name="object 2419"/>
          <p:cNvSpPr/>
          <p:nvPr/>
        </p:nvSpPr>
        <p:spPr>
          <a:xfrm>
            <a:off x="11275023" y="4597483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2" name="object 2420"/>
          <p:cNvSpPr/>
          <p:nvPr/>
        </p:nvSpPr>
        <p:spPr>
          <a:xfrm>
            <a:off x="11364937" y="4404810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3" name="object 2421"/>
          <p:cNvSpPr/>
          <p:nvPr/>
        </p:nvSpPr>
        <p:spPr>
          <a:xfrm>
            <a:off x="11454850" y="432774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4" name="object 2422"/>
          <p:cNvSpPr/>
          <p:nvPr/>
        </p:nvSpPr>
        <p:spPr>
          <a:xfrm>
            <a:off x="11544764" y="428920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5" name="object 2423"/>
          <p:cNvSpPr/>
          <p:nvPr/>
        </p:nvSpPr>
        <p:spPr>
          <a:xfrm>
            <a:off x="11634677" y="4289207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6" name="object 2424"/>
          <p:cNvSpPr/>
          <p:nvPr/>
        </p:nvSpPr>
        <p:spPr>
          <a:xfrm>
            <a:off x="11275024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7" name="object 2425"/>
          <p:cNvSpPr/>
          <p:nvPr/>
        </p:nvSpPr>
        <p:spPr>
          <a:xfrm>
            <a:off x="11275022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8" name="object 2426"/>
          <p:cNvSpPr/>
          <p:nvPr/>
        </p:nvSpPr>
        <p:spPr>
          <a:xfrm>
            <a:off x="11275021" y="523972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9" name="object 2427"/>
          <p:cNvSpPr/>
          <p:nvPr/>
        </p:nvSpPr>
        <p:spPr>
          <a:xfrm>
            <a:off x="11364934" y="514981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89913" y="0"/>
                </a:moveTo>
                <a:lnTo>
                  <a:pt x="0" y="89913"/>
                </a:ln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0" name="object 2428"/>
          <p:cNvSpPr/>
          <p:nvPr/>
        </p:nvSpPr>
        <p:spPr>
          <a:xfrm>
            <a:off x="11454848" y="4982827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66983"/>
                </a:lnTo>
                <a:lnTo>
                  <a:pt x="0" y="333965"/>
                </a:lnTo>
                <a:lnTo>
                  <a:pt x="89913" y="33396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1" name="object 2429"/>
          <p:cNvSpPr/>
          <p:nvPr/>
        </p:nvSpPr>
        <p:spPr>
          <a:xfrm>
            <a:off x="11544761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7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2" name="object 2430"/>
          <p:cNvSpPr/>
          <p:nvPr/>
        </p:nvSpPr>
        <p:spPr>
          <a:xfrm>
            <a:off x="11634675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3" name="object 2431"/>
          <p:cNvSpPr/>
          <p:nvPr/>
        </p:nvSpPr>
        <p:spPr>
          <a:xfrm>
            <a:off x="11275023" y="523972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4" name="object 2432"/>
          <p:cNvSpPr/>
          <p:nvPr/>
        </p:nvSpPr>
        <p:spPr>
          <a:xfrm>
            <a:off x="11364937" y="514980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5" name="object 2433"/>
          <p:cNvSpPr/>
          <p:nvPr/>
        </p:nvSpPr>
        <p:spPr>
          <a:xfrm>
            <a:off x="11454850" y="498282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6" name="object 2434"/>
          <p:cNvSpPr/>
          <p:nvPr/>
        </p:nvSpPr>
        <p:spPr>
          <a:xfrm>
            <a:off x="11544764" y="485437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7" name="object 2435"/>
          <p:cNvSpPr/>
          <p:nvPr/>
        </p:nvSpPr>
        <p:spPr>
          <a:xfrm>
            <a:off x="11634677" y="4854379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102758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8" name="object 2436"/>
          <p:cNvSpPr/>
          <p:nvPr/>
        </p:nvSpPr>
        <p:spPr>
          <a:xfrm>
            <a:off x="11275024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9" name="object 2437"/>
          <p:cNvSpPr/>
          <p:nvPr/>
        </p:nvSpPr>
        <p:spPr>
          <a:xfrm>
            <a:off x="11275022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0" name="object 2438"/>
          <p:cNvSpPr/>
          <p:nvPr/>
        </p:nvSpPr>
        <p:spPr>
          <a:xfrm>
            <a:off x="11275021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1" name="object 2439"/>
          <p:cNvSpPr/>
          <p:nvPr/>
        </p:nvSpPr>
        <p:spPr>
          <a:xfrm>
            <a:off x="11364934" y="58048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2" name="object 2440"/>
          <p:cNvSpPr/>
          <p:nvPr/>
        </p:nvSpPr>
        <p:spPr>
          <a:xfrm>
            <a:off x="11454848" y="557368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231206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3" name="object 2441"/>
          <p:cNvSpPr/>
          <p:nvPr/>
        </p:nvSpPr>
        <p:spPr>
          <a:xfrm>
            <a:off x="11544761" y="5445240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28447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4" name="object 2442"/>
          <p:cNvSpPr/>
          <p:nvPr/>
        </p:nvSpPr>
        <p:spPr>
          <a:xfrm>
            <a:off x="11634675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5689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5" name="object 2443"/>
          <p:cNvSpPr/>
          <p:nvPr/>
        </p:nvSpPr>
        <p:spPr>
          <a:xfrm>
            <a:off x="11275023" y="565075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6" name="object 2444"/>
          <p:cNvSpPr/>
          <p:nvPr/>
        </p:nvSpPr>
        <p:spPr>
          <a:xfrm>
            <a:off x="11364937" y="580489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7" name="object 2445"/>
          <p:cNvSpPr/>
          <p:nvPr/>
        </p:nvSpPr>
        <p:spPr>
          <a:xfrm>
            <a:off x="11454850" y="5573687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8" name="object 2446"/>
          <p:cNvSpPr/>
          <p:nvPr/>
        </p:nvSpPr>
        <p:spPr>
          <a:xfrm>
            <a:off x="11544764" y="544523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9" name="object 2447"/>
          <p:cNvSpPr/>
          <p:nvPr/>
        </p:nvSpPr>
        <p:spPr>
          <a:xfrm>
            <a:off x="11634677" y="5419549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0" name="object 2448"/>
          <p:cNvSpPr/>
          <p:nvPr/>
        </p:nvSpPr>
        <p:spPr>
          <a:xfrm>
            <a:off x="11275024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1" name="object 2449"/>
          <p:cNvSpPr/>
          <p:nvPr/>
        </p:nvSpPr>
        <p:spPr>
          <a:xfrm>
            <a:off x="11275022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2" name="object 2450"/>
          <p:cNvSpPr/>
          <p:nvPr/>
        </p:nvSpPr>
        <p:spPr>
          <a:xfrm>
            <a:off x="11275021" y="631868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89913" y="0"/>
                </a:moveTo>
                <a:lnTo>
                  <a:pt x="0" y="102758"/>
                </a:ln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3" name="object 2451"/>
          <p:cNvSpPr/>
          <p:nvPr/>
        </p:nvSpPr>
        <p:spPr>
          <a:xfrm>
            <a:off x="11364934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3396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4" name="object 2452"/>
          <p:cNvSpPr/>
          <p:nvPr/>
        </p:nvSpPr>
        <p:spPr>
          <a:xfrm>
            <a:off x="11454848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5" name="object 2453"/>
          <p:cNvSpPr/>
          <p:nvPr/>
        </p:nvSpPr>
        <p:spPr>
          <a:xfrm>
            <a:off x="11544761" y="613885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6" name="object 2454"/>
          <p:cNvSpPr/>
          <p:nvPr/>
        </p:nvSpPr>
        <p:spPr>
          <a:xfrm>
            <a:off x="11634675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102758" y="0"/>
                </a:moveTo>
                <a:lnTo>
                  <a:pt x="0" y="64223"/>
                </a:lnTo>
                <a:lnTo>
                  <a:pt x="102758" y="6422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7" name="object 2455"/>
          <p:cNvSpPr/>
          <p:nvPr/>
        </p:nvSpPr>
        <p:spPr>
          <a:xfrm>
            <a:off x="11275023" y="631868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8" name="object 2456"/>
          <p:cNvSpPr/>
          <p:nvPr/>
        </p:nvSpPr>
        <p:spPr>
          <a:xfrm>
            <a:off x="11364937" y="598472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0" y="33396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9" name="object 2457"/>
          <p:cNvSpPr/>
          <p:nvPr/>
        </p:nvSpPr>
        <p:spPr>
          <a:xfrm>
            <a:off x="11454850" y="5984721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0" name="object 2458"/>
          <p:cNvSpPr/>
          <p:nvPr/>
        </p:nvSpPr>
        <p:spPr>
          <a:xfrm>
            <a:off x="11544764" y="6138857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1" name="object 2459"/>
          <p:cNvSpPr/>
          <p:nvPr/>
        </p:nvSpPr>
        <p:spPr>
          <a:xfrm>
            <a:off x="11634677" y="6382910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2" name="object 2460"/>
          <p:cNvSpPr/>
          <p:nvPr/>
        </p:nvSpPr>
        <p:spPr>
          <a:xfrm>
            <a:off x="11275024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3" name="object 2461"/>
          <p:cNvSpPr/>
          <p:nvPr/>
        </p:nvSpPr>
        <p:spPr>
          <a:xfrm>
            <a:off x="11275022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4" name="object 2462"/>
          <p:cNvSpPr/>
          <p:nvPr/>
        </p:nvSpPr>
        <p:spPr>
          <a:xfrm>
            <a:off x="11275021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166982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5" name="object 2463"/>
          <p:cNvSpPr/>
          <p:nvPr/>
        </p:nvSpPr>
        <p:spPr>
          <a:xfrm>
            <a:off x="11364934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6" name="object 2464"/>
          <p:cNvSpPr/>
          <p:nvPr/>
        </p:nvSpPr>
        <p:spPr>
          <a:xfrm>
            <a:off x="11454848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7" name="object 2465"/>
          <p:cNvSpPr/>
          <p:nvPr/>
        </p:nvSpPr>
        <p:spPr>
          <a:xfrm>
            <a:off x="11544761" y="6691185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8" name="object 2466"/>
          <p:cNvSpPr/>
          <p:nvPr/>
        </p:nvSpPr>
        <p:spPr>
          <a:xfrm>
            <a:off x="11634675" y="6973771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0" y="38534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9" name="object 2467"/>
          <p:cNvSpPr/>
          <p:nvPr/>
        </p:nvSpPr>
        <p:spPr>
          <a:xfrm>
            <a:off x="11275023" y="6691184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0" name="object 2468"/>
          <p:cNvSpPr/>
          <p:nvPr/>
        </p:nvSpPr>
        <p:spPr>
          <a:xfrm>
            <a:off x="11364937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1" name="object 2469"/>
          <p:cNvSpPr/>
          <p:nvPr/>
        </p:nvSpPr>
        <p:spPr>
          <a:xfrm>
            <a:off x="11454850" y="654989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2" name="object 2470"/>
          <p:cNvSpPr/>
          <p:nvPr/>
        </p:nvSpPr>
        <p:spPr>
          <a:xfrm>
            <a:off x="11544764" y="669118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3" name="object 2471"/>
          <p:cNvSpPr/>
          <p:nvPr/>
        </p:nvSpPr>
        <p:spPr>
          <a:xfrm>
            <a:off x="11634677" y="6973770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4" name="object 2472"/>
          <p:cNvSpPr/>
          <p:nvPr/>
        </p:nvSpPr>
        <p:spPr>
          <a:xfrm>
            <a:off x="11275024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5" name="object 2473"/>
          <p:cNvSpPr/>
          <p:nvPr/>
        </p:nvSpPr>
        <p:spPr>
          <a:xfrm>
            <a:off x="11275022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6" name="object 2474"/>
          <p:cNvSpPr/>
          <p:nvPr/>
        </p:nvSpPr>
        <p:spPr>
          <a:xfrm>
            <a:off x="11275021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7" name="object 2475"/>
          <p:cNvSpPr/>
          <p:nvPr/>
        </p:nvSpPr>
        <p:spPr>
          <a:xfrm>
            <a:off x="11364934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2111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8" name="object 2476"/>
          <p:cNvSpPr/>
          <p:nvPr/>
        </p:nvSpPr>
        <p:spPr>
          <a:xfrm>
            <a:off x="11454848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9" name="object 2477"/>
          <p:cNvSpPr/>
          <p:nvPr/>
        </p:nvSpPr>
        <p:spPr>
          <a:xfrm>
            <a:off x="11544761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0" name="object 2478"/>
          <p:cNvSpPr/>
          <p:nvPr/>
        </p:nvSpPr>
        <p:spPr>
          <a:xfrm>
            <a:off x="11634675" y="7204977"/>
            <a:ext cx="102870" cy="372745"/>
          </a:xfrm>
          <a:custGeom>
            <a:avLst/>
            <a:gdLst/>
            <a:ahLst/>
            <a:cxnLst/>
            <a:rect l="l" t="t" r="r" b="b"/>
            <a:pathLst>
              <a:path w="102870" h="372745">
                <a:moveTo>
                  <a:pt x="102758" y="0"/>
                </a:moveTo>
                <a:lnTo>
                  <a:pt x="0" y="115603"/>
                </a:lnTo>
                <a:lnTo>
                  <a:pt x="0" y="372498"/>
                </a:lnTo>
                <a:lnTo>
                  <a:pt x="102758" y="37249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1" name="object 2479"/>
          <p:cNvSpPr/>
          <p:nvPr/>
        </p:nvSpPr>
        <p:spPr>
          <a:xfrm>
            <a:off x="11275023" y="7436182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2" name="object 2480"/>
          <p:cNvSpPr/>
          <p:nvPr/>
        </p:nvSpPr>
        <p:spPr>
          <a:xfrm>
            <a:off x="11364937" y="7115062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3" name="object 2481"/>
          <p:cNvSpPr/>
          <p:nvPr/>
        </p:nvSpPr>
        <p:spPr>
          <a:xfrm>
            <a:off x="11454850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4" name="object 2482"/>
          <p:cNvSpPr/>
          <p:nvPr/>
        </p:nvSpPr>
        <p:spPr>
          <a:xfrm>
            <a:off x="11544764" y="7127906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5" name="object 2483"/>
          <p:cNvSpPr/>
          <p:nvPr/>
        </p:nvSpPr>
        <p:spPr>
          <a:xfrm>
            <a:off x="11634677" y="720497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6" name="object 2484"/>
          <p:cNvSpPr/>
          <p:nvPr/>
        </p:nvSpPr>
        <p:spPr>
          <a:xfrm>
            <a:off x="11275024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7" name="object 2485"/>
          <p:cNvSpPr/>
          <p:nvPr/>
        </p:nvSpPr>
        <p:spPr>
          <a:xfrm>
            <a:off x="11275022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8" name="object 2486"/>
          <p:cNvSpPr/>
          <p:nvPr/>
        </p:nvSpPr>
        <p:spPr>
          <a:xfrm>
            <a:off x="1127502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9" name="object 2487"/>
          <p:cNvSpPr/>
          <p:nvPr/>
        </p:nvSpPr>
        <p:spPr>
          <a:xfrm>
            <a:off x="11275022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0" name="object 2488"/>
          <p:cNvSpPr/>
          <p:nvPr/>
        </p:nvSpPr>
        <p:spPr>
          <a:xfrm>
            <a:off x="11275021" y="848945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1" name="object 2489"/>
          <p:cNvSpPr/>
          <p:nvPr/>
        </p:nvSpPr>
        <p:spPr>
          <a:xfrm>
            <a:off x="11364934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2" name="object 2490"/>
          <p:cNvSpPr/>
          <p:nvPr/>
        </p:nvSpPr>
        <p:spPr>
          <a:xfrm>
            <a:off x="11454848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3" name="object 2491"/>
          <p:cNvSpPr/>
          <p:nvPr/>
        </p:nvSpPr>
        <p:spPr>
          <a:xfrm>
            <a:off x="11275023" y="8489455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4" name="object 2492"/>
          <p:cNvSpPr/>
          <p:nvPr/>
        </p:nvSpPr>
        <p:spPr>
          <a:xfrm>
            <a:off x="11364937" y="824540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5" name="object 2493"/>
          <p:cNvSpPr/>
          <p:nvPr/>
        </p:nvSpPr>
        <p:spPr>
          <a:xfrm>
            <a:off x="11454850" y="824540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6" name="object 2494"/>
          <p:cNvSpPr/>
          <p:nvPr/>
        </p:nvSpPr>
        <p:spPr>
          <a:xfrm>
            <a:off x="11275024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7" name="object 2495"/>
          <p:cNvSpPr/>
          <p:nvPr/>
        </p:nvSpPr>
        <p:spPr>
          <a:xfrm>
            <a:off x="11275022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8" name="object 2496"/>
          <p:cNvSpPr/>
          <p:nvPr/>
        </p:nvSpPr>
        <p:spPr>
          <a:xfrm>
            <a:off x="11275021" y="8951868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9" name="object 2497"/>
          <p:cNvSpPr/>
          <p:nvPr/>
        </p:nvSpPr>
        <p:spPr>
          <a:xfrm>
            <a:off x="11364934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0" name="object 2498"/>
          <p:cNvSpPr/>
          <p:nvPr/>
        </p:nvSpPr>
        <p:spPr>
          <a:xfrm>
            <a:off x="11454848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1" name="object 2499"/>
          <p:cNvSpPr/>
          <p:nvPr/>
        </p:nvSpPr>
        <p:spPr>
          <a:xfrm>
            <a:off x="11544761" y="886195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3" y="0"/>
                </a:moveTo>
                <a:lnTo>
                  <a:pt x="0" y="64224"/>
                </a:lnTo>
                <a:lnTo>
                  <a:pt x="0" y="411033"/>
                </a:lnTo>
                <a:lnTo>
                  <a:pt x="89913" y="41103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2" name="object 2500"/>
          <p:cNvSpPr/>
          <p:nvPr/>
        </p:nvSpPr>
        <p:spPr>
          <a:xfrm>
            <a:off x="11634675" y="8861955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102758" y="0"/>
                </a:lnTo>
                <a:lnTo>
                  <a:pt x="102758" y="411033"/>
                </a:lnTo>
                <a:lnTo>
                  <a:pt x="0" y="41103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3" name="object 2501"/>
          <p:cNvSpPr/>
          <p:nvPr/>
        </p:nvSpPr>
        <p:spPr>
          <a:xfrm>
            <a:off x="11275023" y="895186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09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4" name="object 2502"/>
          <p:cNvSpPr/>
          <p:nvPr/>
        </p:nvSpPr>
        <p:spPr>
          <a:xfrm>
            <a:off x="11364937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5" name="object 2503"/>
          <p:cNvSpPr/>
          <p:nvPr/>
        </p:nvSpPr>
        <p:spPr>
          <a:xfrm>
            <a:off x="11454850" y="88105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6" name="object 2504"/>
          <p:cNvSpPr/>
          <p:nvPr/>
        </p:nvSpPr>
        <p:spPr>
          <a:xfrm>
            <a:off x="11544764" y="886195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7" name="object 2505"/>
          <p:cNvSpPr/>
          <p:nvPr/>
        </p:nvSpPr>
        <p:spPr>
          <a:xfrm>
            <a:off x="11634677" y="886195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8" name="object 2506"/>
          <p:cNvSpPr/>
          <p:nvPr/>
        </p:nvSpPr>
        <p:spPr>
          <a:xfrm>
            <a:off x="1127502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9" name="object 2507"/>
          <p:cNvSpPr/>
          <p:nvPr/>
        </p:nvSpPr>
        <p:spPr>
          <a:xfrm>
            <a:off x="11275022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0" name="object 2508"/>
          <p:cNvSpPr/>
          <p:nvPr/>
        </p:nvSpPr>
        <p:spPr>
          <a:xfrm>
            <a:off x="11275021" y="9465660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0" y="287939"/>
                </a:lnTo>
                <a:lnTo>
                  <a:pt x="69502" y="28793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1" name="object 2509"/>
          <p:cNvSpPr/>
          <p:nvPr/>
        </p:nvSpPr>
        <p:spPr>
          <a:xfrm>
            <a:off x="11381377" y="9375746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73471" y="0"/>
                </a:moveTo>
                <a:lnTo>
                  <a:pt x="0" y="377853"/>
                </a:lnTo>
                <a:lnTo>
                  <a:pt x="73471" y="377853"/>
                </a:lnTo>
                <a:lnTo>
                  <a:pt x="7347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2" name="object 2510"/>
          <p:cNvSpPr/>
          <p:nvPr/>
        </p:nvSpPr>
        <p:spPr>
          <a:xfrm>
            <a:off x="11454848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3" name="object 2511"/>
          <p:cNvSpPr/>
          <p:nvPr/>
        </p:nvSpPr>
        <p:spPr>
          <a:xfrm>
            <a:off x="11544761" y="9517039"/>
            <a:ext cx="90170" cy="236854"/>
          </a:xfrm>
          <a:custGeom>
            <a:avLst/>
            <a:gdLst/>
            <a:ahLst/>
            <a:cxnLst/>
            <a:rect l="l" t="t" r="r" b="b"/>
            <a:pathLst>
              <a:path w="90170" h="236854">
                <a:moveTo>
                  <a:pt x="0" y="0"/>
                </a:moveTo>
                <a:lnTo>
                  <a:pt x="89913" y="0"/>
                </a:lnTo>
                <a:lnTo>
                  <a:pt x="89913" y="236560"/>
                </a:lnTo>
                <a:lnTo>
                  <a:pt x="0" y="23656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4" name="object 2512"/>
          <p:cNvSpPr/>
          <p:nvPr/>
        </p:nvSpPr>
        <p:spPr>
          <a:xfrm>
            <a:off x="11634675" y="9375746"/>
            <a:ext cx="102870" cy="378460"/>
          </a:xfrm>
          <a:custGeom>
            <a:avLst/>
            <a:gdLst/>
            <a:ahLst/>
            <a:cxnLst/>
            <a:rect l="l" t="t" r="r" b="b"/>
            <a:pathLst>
              <a:path w="102870" h="378459">
                <a:moveTo>
                  <a:pt x="102758" y="0"/>
                </a:moveTo>
                <a:lnTo>
                  <a:pt x="0" y="141292"/>
                </a:lnTo>
                <a:lnTo>
                  <a:pt x="0" y="377853"/>
                </a:lnTo>
                <a:lnTo>
                  <a:pt x="102758" y="37785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5" name="object 2513"/>
          <p:cNvSpPr/>
          <p:nvPr/>
        </p:nvSpPr>
        <p:spPr>
          <a:xfrm>
            <a:off x="11275023" y="9465659"/>
            <a:ext cx="69850" cy="288290"/>
          </a:xfrm>
          <a:custGeom>
            <a:avLst/>
            <a:gdLst/>
            <a:ahLst/>
            <a:cxnLst/>
            <a:rect l="l" t="t" r="r" b="b"/>
            <a:pathLst>
              <a:path w="69850" h="288290">
                <a:moveTo>
                  <a:pt x="0" y="0"/>
                </a:moveTo>
                <a:lnTo>
                  <a:pt x="69502" y="2879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6" name="object 2514"/>
          <p:cNvSpPr/>
          <p:nvPr/>
        </p:nvSpPr>
        <p:spPr>
          <a:xfrm>
            <a:off x="11381379" y="9375745"/>
            <a:ext cx="73660" cy="378460"/>
          </a:xfrm>
          <a:custGeom>
            <a:avLst/>
            <a:gdLst/>
            <a:ahLst/>
            <a:cxnLst/>
            <a:rect l="l" t="t" r="r" b="b"/>
            <a:pathLst>
              <a:path w="73659" h="378459">
                <a:moveTo>
                  <a:pt x="0" y="377854"/>
                </a:moveTo>
                <a:lnTo>
                  <a:pt x="7347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7" name="object 2515"/>
          <p:cNvSpPr/>
          <p:nvPr/>
        </p:nvSpPr>
        <p:spPr>
          <a:xfrm>
            <a:off x="11454850" y="937574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8" name="object 2516"/>
          <p:cNvSpPr/>
          <p:nvPr/>
        </p:nvSpPr>
        <p:spPr>
          <a:xfrm>
            <a:off x="11544764" y="951703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9" name="object 2517"/>
          <p:cNvSpPr/>
          <p:nvPr/>
        </p:nvSpPr>
        <p:spPr>
          <a:xfrm>
            <a:off x="11634677" y="937574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14129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0" name="object 2518"/>
          <p:cNvSpPr/>
          <p:nvPr/>
        </p:nvSpPr>
        <p:spPr>
          <a:xfrm>
            <a:off x="11275024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1" name="object 2519"/>
          <p:cNvSpPr/>
          <p:nvPr/>
        </p:nvSpPr>
        <p:spPr>
          <a:xfrm>
            <a:off x="11275023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2" name="object 2520"/>
          <p:cNvSpPr/>
          <p:nvPr/>
        </p:nvSpPr>
        <p:spPr>
          <a:xfrm>
            <a:off x="11840194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3" name="object 2521"/>
          <p:cNvSpPr/>
          <p:nvPr/>
        </p:nvSpPr>
        <p:spPr>
          <a:xfrm>
            <a:off x="11840193" y="2837747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4" name="object 2522"/>
          <p:cNvSpPr/>
          <p:nvPr/>
        </p:nvSpPr>
        <p:spPr>
          <a:xfrm>
            <a:off x="11930106" y="2619386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80">
                <a:moveTo>
                  <a:pt x="89913" y="0"/>
                </a:moveTo>
                <a:lnTo>
                  <a:pt x="0" y="218361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5" name="object 2523"/>
          <p:cNvSpPr/>
          <p:nvPr/>
        </p:nvSpPr>
        <p:spPr>
          <a:xfrm>
            <a:off x="12020020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6" name="object 2524"/>
          <p:cNvSpPr/>
          <p:nvPr/>
        </p:nvSpPr>
        <p:spPr>
          <a:xfrm>
            <a:off x="12109933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7" name="object 2525"/>
          <p:cNvSpPr/>
          <p:nvPr/>
        </p:nvSpPr>
        <p:spPr>
          <a:xfrm>
            <a:off x="12199847" y="2670766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4">
                <a:moveTo>
                  <a:pt x="0" y="0"/>
                </a:moveTo>
                <a:lnTo>
                  <a:pt x="0" y="385343"/>
                </a:lnTo>
                <a:lnTo>
                  <a:pt x="102758" y="385343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8" name="object 2526"/>
          <p:cNvSpPr/>
          <p:nvPr/>
        </p:nvSpPr>
        <p:spPr>
          <a:xfrm>
            <a:off x="11840194" y="2837746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9" name="object 2527"/>
          <p:cNvSpPr/>
          <p:nvPr/>
        </p:nvSpPr>
        <p:spPr>
          <a:xfrm>
            <a:off x="11930107" y="261938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0" name="object 2528"/>
          <p:cNvSpPr/>
          <p:nvPr/>
        </p:nvSpPr>
        <p:spPr>
          <a:xfrm>
            <a:off x="12020021" y="2593694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1" name="object 2529"/>
          <p:cNvSpPr/>
          <p:nvPr/>
        </p:nvSpPr>
        <p:spPr>
          <a:xfrm>
            <a:off x="12109935" y="25936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2" name="object 2530"/>
          <p:cNvSpPr/>
          <p:nvPr/>
        </p:nvSpPr>
        <p:spPr>
          <a:xfrm>
            <a:off x="12199848" y="2670764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5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3" name="object 2531"/>
          <p:cNvSpPr/>
          <p:nvPr/>
        </p:nvSpPr>
        <p:spPr>
          <a:xfrm>
            <a:off x="11840195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4" name="object 2532"/>
          <p:cNvSpPr/>
          <p:nvPr/>
        </p:nvSpPr>
        <p:spPr>
          <a:xfrm>
            <a:off x="11840194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5" name="object 2533"/>
          <p:cNvSpPr/>
          <p:nvPr/>
        </p:nvSpPr>
        <p:spPr>
          <a:xfrm>
            <a:off x="11840193" y="344145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6" name="object 2534"/>
          <p:cNvSpPr/>
          <p:nvPr/>
        </p:nvSpPr>
        <p:spPr>
          <a:xfrm>
            <a:off x="11930106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8258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7" name="object 2535"/>
          <p:cNvSpPr/>
          <p:nvPr/>
        </p:nvSpPr>
        <p:spPr>
          <a:xfrm>
            <a:off x="12020020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8" name="object 2536"/>
          <p:cNvSpPr/>
          <p:nvPr/>
        </p:nvSpPr>
        <p:spPr>
          <a:xfrm>
            <a:off x="12109933" y="3184556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02758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9" name="object 2537"/>
          <p:cNvSpPr/>
          <p:nvPr/>
        </p:nvSpPr>
        <p:spPr>
          <a:xfrm>
            <a:off x="12199847" y="3184556"/>
            <a:ext cx="102870" cy="436880"/>
          </a:xfrm>
          <a:custGeom>
            <a:avLst/>
            <a:gdLst/>
            <a:ahLst/>
            <a:cxnLst/>
            <a:rect l="l" t="t" r="r" b="b"/>
            <a:pathLst>
              <a:path w="102870" h="436879">
                <a:moveTo>
                  <a:pt x="0" y="0"/>
                </a:moveTo>
                <a:lnTo>
                  <a:pt x="0" y="436722"/>
                </a:lnTo>
                <a:lnTo>
                  <a:pt x="102758" y="436722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0" name="object 2538"/>
          <p:cNvSpPr/>
          <p:nvPr/>
        </p:nvSpPr>
        <p:spPr>
          <a:xfrm>
            <a:off x="11840194" y="3441451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1" name="object 2539"/>
          <p:cNvSpPr/>
          <p:nvPr/>
        </p:nvSpPr>
        <p:spPr>
          <a:xfrm>
            <a:off x="11930107" y="315886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2" name="object 2540"/>
          <p:cNvSpPr/>
          <p:nvPr/>
        </p:nvSpPr>
        <p:spPr>
          <a:xfrm>
            <a:off x="12020021" y="315886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3" name="object 2541"/>
          <p:cNvSpPr/>
          <p:nvPr/>
        </p:nvSpPr>
        <p:spPr>
          <a:xfrm>
            <a:off x="12109935" y="3184555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4" name="object 2542"/>
          <p:cNvSpPr/>
          <p:nvPr/>
        </p:nvSpPr>
        <p:spPr>
          <a:xfrm>
            <a:off x="12199848" y="3184555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5" name="object 2543"/>
          <p:cNvSpPr/>
          <p:nvPr/>
        </p:nvSpPr>
        <p:spPr>
          <a:xfrm>
            <a:off x="11840195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6" name="object 2544"/>
          <p:cNvSpPr/>
          <p:nvPr/>
        </p:nvSpPr>
        <p:spPr>
          <a:xfrm>
            <a:off x="11840194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7" name="object 2545"/>
          <p:cNvSpPr/>
          <p:nvPr/>
        </p:nvSpPr>
        <p:spPr>
          <a:xfrm>
            <a:off x="11840193" y="3968089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89913" y="0"/>
                </a:move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8" name="object 2546"/>
          <p:cNvSpPr/>
          <p:nvPr/>
        </p:nvSpPr>
        <p:spPr>
          <a:xfrm>
            <a:off x="11930106" y="3736882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231207"/>
                </a:lnTo>
                <a:lnTo>
                  <a:pt x="0" y="449568"/>
                </a:lnTo>
                <a:lnTo>
                  <a:pt x="89913" y="4495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9" name="object 2547"/>
          <p:cNvSpPr/>
          <p:nvPr/>
        </p:nvSpPr>
        <p:spPr>
          <a:xfrm>
            <a:off x="12020020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0" name="object 2548"/>
          <p:cNvSpPr/>
          <p:nvPr/>
        </p:nvSpPr>
        <p:spPr>
          <a:xfrm>
            <a:off x="12109933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5413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1" name="object 2549"/>
          <p:cNvSpPr/>
          <p:nvPr/>
        </p:nvSpPr>
        <p:spPr>
          <a:xfrm>
            <a:off x="12199847" y="3878176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10">
                <a:moveTo>
                  <a:pt x="0" y="0"/>
                </a:moveTo>
                <a:lnTo>
                  <a:pt x="0" y="308274"/>
                </a:lnTo>
                <a:lnTo>
                  <a:pt x="102758" y="308274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2" name="object 2550"/>
          <p:cNvSpPr/>
          <p:nvPr/>
        </p:nvSpPr>
        <p:spPr>
          <a:xfrm>
            <a:off x="11840194" y="3968088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3" name="object 2551"/>
          <p:cNvSpPr/>
          <p:nvPr/>
        </p:nvSpPr>
        <p:spPr>
          <a:xfrm>
            <a:off x="11930107" y="373688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4" name="object 2552"/>
          <p:cNvSpPr/>
          <p:nvPr/>
        </p:nvSpPr>
        <p:spPr>
          <a:xfrm>
            <a:off x="12020021" y="372403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5" name="object 2553"/>
          <p:cNvSpPr/>
          <p:nvPr/>
        </p:nvSpPr>
        <p:spPr>
          <a:xfrm>
            <a:off x="12109935" y="3724037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6" name="object 2554"/>
          <p:cNvSpPr/>
          <p:nvPr/>
        </p:nvSpPr>
        <p:spPr>
          <a:xfrm>
            <a:off x="12199848" y="3878175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7" name="object 2555"/>
          <p:cNvSpPr/>
          <p:nvPr/>
        </p:nvSpPr>
        <p:spPr>
          <a:xfrm>
            <a:off x="11840195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8" name="object 2556"/>
          <p:cNvSpPr/>
          <p:nvPr/>
        </p:nvSpPr>
        <p:spPr>
          <a:xfrm>
            <a:off x="11840194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9" name="object 2557"/>
          <p:cNvSpPr/>
          <p:nvPr/>
        </p:nvSpPr>
        <p:spPr>
          <a:xfrm>
            <a:off x="11840193" y="4584640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89913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0" name="object 2558"/>
          <p:cNvSpPr/>
          <p:nvPr/>
        </p:nvSpPr>
        <p:spPr>
          <a:xfrm>
            <a:off x="11930106" y="444334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141292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1" name="object 2559"/>
          <p:cNvSpPr/>
          <p:nvPr/>
        </p:nvSpPr>
        <p:spPr>
          <a:xfrm>
            <a:off x="12020020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5413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2" name="object 2560"/>
          <p:cNvSpPr/>
          <p:nvPr/>
        </p:nvSpPr>
        <p:spPr>
          <a:xfrm>
            <a:off x="12109933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3" name="object 2561"/>
          <p:cNvSpPr/>
          <p:nvPr/>
        </p:nvSpPr>
        <p:spPr>
          <a:xfrm>
            <a:off x="12199847" y="4302053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0" y="0"/>
                </a:moveTo>
                <a:lnTo>
                  <a:pt x="0" y="449567"/>
                </a:lnTo>
                <a:lnTo>
                  <a:pt x="102758" y="449567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4" name="object 2562"/>
          <p:cNvSpPr/>
          <p:nvPr/>
        </p:nvSpPr>
        <p:spPr>
          <a:xfrm>
            <a:off x="11840194" y="4584638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5" name="object 2563"/>
          <p:cNvSpPr/>
          <p:nvPr/>
        </p:nvSpPr>
        <p:spPr>
          <a:xfrm>
            <a:off x="11930107" y="444334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6" name="object 2564"/>
          <p:cNvSpPr/>
          <p:nvPr/>
        </p:nvSpPr>
        <p:spPr>
          <a:xfrm>
            <a:off x="12020021" y="4289208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7" name="object 2565"/>
          <p:cNvSpPr/>
          <p:nvPr/>
        </p:nvSpPr>
        <p:spPr>
          <a:xfrm>
            <a:off x="12109935" y="428920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8" name="object 2566"/>
          <p:cNvSpPr/>
          <p:nvPr/>
        </p:nvSpPr>
        <p:spPr>
          <a:xfrm>
            <a:off x="12199848" y="4302052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9" name="object 2567"/>
          <p:cNvSpPr/>
          <p:nvPr/>
        </p:nvSpPr>
        <p:spPr>
          <a:xfrm>
            <a:off x="11840195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0" name="object 2568"/>
          <p:cNvSpPr/>
          <p:nvPr/>
        </p:nvSpPr>
        <p:spPr>
          <a:xfrm>
            <a:off x="11840194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1" name="object 2569"/>
          <p:cNvSpPr/>
          <p:nvPr/>
        </p:nvSpPr>
        <p:spPr>
          <a:xfrm>
            <a:off x="11840193" y="531679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2" name="object 2570"/>
          <p:cNvSpPr/>
          <p:nvPr/>
        </p:nvSpPr>
        <p:spPr>
          <a:xfrm>
            <a:off x="11930106" y="5201190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3" name="object 2571"/>
          <p:cNvSpPr/>
          <p:nvPr/>
        </p:nvSpPr>
        <p:spPr>
          <a:xfrm>
            <a:off x="12020020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46810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4" name="object 2572"/>
          <p:cNvSpPr/>
          <p:nvPr/>
        </p:nvSpPr>
        <p:spPr>
          <a:xfrm>
            <a:off x="12109933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5" name="object 2573"/>
          <p:cNvSpPr/>
          <p:nvPr/>
        </p:nvSpPr>
        <p:spPr>
          <a:xfrm>
            <a:off x="12199847" y="4867224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0" y="0"/>
                </a:moveTo>
                <a:lnTo>
                  <a:pt x="0" y="449568"/>
                </a:lnTo>
                <a:lnTo>
                  <a:pt x="102758" y="449568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6" name="object 2574"/>
          <p:cNvSpPr/>
          <p:nvPr/>
        </p:nvSpPr>
        <p:spPr>
          <a:xfrm>
            <a:off x="11840194" y="531679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7" name="object 2575"/>
          <p:cNvSpPr/>
          <p:nvPr/>
        </p:nvSpPr>
        <p:spPr>
          <a:xfrm>
            <a:off x="11930107" y="5201188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8" name="object 2576"/>
          <p:cNvSpPr/>
          <p:nvPr/>
        </p:nvSpPr>
        <p:spPr>
          <a:xfrm>
            <a:off x="12020021" y="4854379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9" name="object 2577"/>
          <p:cNvSpPr/>
          <p:nvPr/>
        </p:nvSpPr>
        <p:spPr>
          <a:xfrm>
            <a:off x="12109935" y="485437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0" name="object 2578"/>
          <p:cNvSpPr/>
          <p:nvPr/>
        </p:nvSpPr>
        <p:spPr>
          <a:xfrm>
            <a:off x="12199848" y="4867224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1" name="object 2579"/>
          <p:cNvSpPr/>
          <p:nvPr/>
        </p:nvSpPr>
        <p:spPr>
          <a:xfrm>
            <a:off x="11840195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2" name="object 2580"/>
          <p:cNvSpPr/>
          <p:nvPr/>
        </p:nvSpPr>
        <p:spPr>
          <a:xfrm>
            <a:off x="11840194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3" name="object 2581"/>
          <p:cNvSpPr/>
          <p:nvPr/>
        </p:nvSpPr>
        <p:spPr>
          <a:xfrm>
            <a:off x="11840193" y="568929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89913" y="0"/>
                </a:moveTo>
                <a:lnTo>
                  <a:pt x="0" y="102758"/>
                </a:ln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4" name="object 2582"/>
          <p:cNvSpPr/>
          <p:nvPr/>
        </p:nvSpPr>
        <p:spPr>
          <a:xfrm>
            <a:off x="11930106" y="568929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5" name="object 2583"/>
          <p:cNvSpPr/>
          <p:nvPr/>
        </p:nvSpPr>
        <p:spPr>
          <a:xfrm>
            <a:off x="12020020" y="570213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6" name="object 2584"/>
          <p:cNvSpPr/>
          <p:nvPr/>
        </p:nvSpPr>
        <p:spPr>
          <a:xfrm>
            <a:off x="12109933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7" name="object 2585"/>
          <p:cNvSpPr/>
          <p:nvPr/>
        </p:nvSpPr>
        <p:spPr>
          <a:xfrm>
            <a:off x="12199847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8" name="object 2586"/>
          <p:cNvSpPr/>
          <p:nvPr/>
        </p:nvSpPr>
        <p:spPr>
          <a:xfrm>
            <a:off x="11840194" y="568929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9" name="object 2587"/>
          <p:cNvSpPr/>
          <p:nvPr/>
        </p:nvSpPr>
        <p:spPr>
          <a:xfrm>
            <a:off x="11930107" y="5689291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0" name="object 2588"/>
          <p:cNvSpPr/>
          <p:nvPr/>
        </p:nvSpPr>
        <p:spPr>
          <a:xfrm>
            <a:off x="12020021" y="570213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1" name="object 2589"/>
          <p:cNvSpPr/>
          <p:nvPr/>
        </p:nvSpPr>
        <p:spPr>
          <a:xfrm>
            <a:off x="12109935" y="541955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46241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2" name="object 2590"/>
          <p:cNvSpPr/>
          <p:nvPr/>
        </p:nvSpPr>
        <p:spPr>
          <a:xfrm>
            <a:off x="12199848" y="541955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3" name="object 2591"/>
          <p:cNvSpPr/>
          <p:nvPr/>
        </p:nvSpPr>
        <p:spPr>
          <a:xfrm>
            <a:off x="11840195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4" name="object 2592"/>
          <p:cNvSpPr/>
          <p:nvPr/>
        </p:nvSpPr>
        <p:spPr>
          <a:xfrm>
            <a:off x="11840194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5" name="object 2593"/>
          <p:cNvSpPr/>
          <p:nvPr/>
        </p:nvSpPr>
        <p:spPr>
          <a:xfrm>
            <a:off x="11840193" y="6203083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154137"/>
                </a:ln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6" name="object 2594"/>
          <p:cNvSpPr/>
          <p:nvPr/>
        </p:nvSpPr>
        <p:spPr>
          <a:xfrm>
            <a:off x="11930106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18361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7" name="object 2595"/>
          <p:cNvSpPr/>
          <p:nvPr/>
        </p:nvSpPr>
        <p:spPr>
          <a:xfrm>
            <a:off x="12020020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7982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8" name="object 2596"/>
          <p:cNvSpPr/>
          <p:nvPr/>
        </p:nvSpPr>
        <p:spPr>
          <a:xfrm>
            <a:off x="12109933" y="6164549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9" name="object 2597"/>
          <p:cNvSpPr/>
          <p:nvPr/>
        </p:nvSpPr>
        <p:spPr>
          <a:xfrm>
            <a:off x="12199847" y="6344375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102758" y="0"/>
                </a:moveTo>
                <a:lnTo>
                  <a:pt x="0" y="102758"/>
                </a:lnTo>
                <a:lnTo>
                  <a:pt x="102758" y="102758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0" name="object 2598"/>
          <p:cNvSpPr/>
          <p:nvPr/>
        </p:nvSpPr>
        <p:spPr>
          <a:xfrm>
            <a:off x="11840194" y="6203082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1" name="object 2599"/>
          <p:cNvSpPr/>
          <p:nvPr/>
        </p:nvSpPr>
        <p:spPr>
          <a:xfrm>
            <a:off x="11930107" y="5984720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21836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2" name="object 2600"/>
          <p:cNvSpPr/>
          <p:nvPr/>
        </p:nvSpPr>
        <p:spPr>
          <a:xfrm>
            <a:off x="12020021" y="5984720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0"/>
                </a:moveTo>
                <a:lnTo>
                  <a:pt x="89913" y="17982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3" name="object 2601"/>
          <p:cNvSpPr/>
          <p:nvPr/>
        </p:nvSpPr>
        <p:spPr>
          <a:xfrm>
            <a:off x="12109935" y="6164548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89913" y="28258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4" name="object 2602"/>
          <p:cNvSpPr/>
          <p:nvPr/>
        </p:nvSpPr>
        <p:spPr>
          <a:xfrm>
            <a:off x="12199848" y="6344374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0" y="102758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5" name="object 2603"/>
          <p:cNvSpPr/>
          <p:nvPr/>
        </p:nvSpPr>
        <p:spPr>
          <a:xfrm>
            <a:off x="11840195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6" name="object 2604"/>
          <p:cNvSpPr/>
          <p:nvPr/>
        </p:nvSpPr>
        <p:spPr>
          <a:xfrm>
            <a:off x="11840194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7" name="object 2605"/>
          <p:cNvSpPr/>
          <p:nvPr/>
        </p:nvSpPr>
        <p:spPr>
          <a:xfrm>
            <a:off x="11840193" y="667834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77068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8" name="object 2606"/>
          <p:cNvSpPr/>
          <p:nvPr/>
        </p:nvSpPr>
        <p:spPr>
          <a:xfrm>
            <a:off x="11930106" y="6562737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115603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9" name="object 2607"/>
          <p:cNvSpPr/>
          <p:nvPr/>
        </p:nvSpPr>
        <p:spPr>
          <a:xfrm>
            <a:off x="12020020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0" name="object 2608"/>
          <p:cNvSpPr/>
          <p:nvPr/>
        </p:nvSpPr>
        <p:spPr>
          <a:xfrm>
            <a:off x="12109933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1" name="object 2609"/>
          <p:cNvSpPr/>
          <p:nvPr/>
        </p:nvSpPr>
        <p:spPr>
          <a:xfrm>
            <a:off x="12199847" y="6768255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2" name="object 2610"/>
          <p:cNvSpPr/>
          <p:nvPr/>
        </p:nvSpPr>
        <p:spPr>
          <a:xfrm>
            <a:off x="11840194" y="667833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3" name="object 2611"/>
          <p:cNvSpPr/>
          <p:nvPr/>
        </p:nvSpPr>
        <p:spPr>
          <a:xfrm>
            <a:off x="11930107" y="656273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4" name="object 2612"/>
          <p:cNvSpPr/>
          <p:nvPr/>
        </p:nvSpPr>
        <p:spPr>
          <a:xfrm>
            <a:off x="12020021" y="654989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5" name="object 2613"/>
          <p:cNvSpPr/>
          <p:nvPr/>
        </p:nvSpPr>
        <p:spPr>
          <a:xfrm>
            <a:off x="12109935" y="654989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6" name="object 2614"/>
          <p:cNvSpPr/>
          <p:nvPr/>
        </p:nvSpPr>
        <p:spPr>
          <a:xfrm>
            <a:off x="12199848" y="6768253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102758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7" name="object 2615"/>
          <p:cNvSpPr/>
          <p:nvPr/>
        </p:nvSpPr>
        <p:spPr>
          <a:xfrm>
            <a:off x="11840195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8" name="object 2616"/>
          <p:cNvSpPr/>
          <p:nvPr/>
        </p:nvSpPr>
        <p:spPr>
          <a:xfrm>
            <a:off x="12109933" y="7115064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40" h="462915">
                <a:moveTo>
                  <a:pt x="0" y="462412"/>
                </a:moveTo>
                <a:lnTo>
                  <a:pt x="192671" y="462412"/>
                </a:lnTo>
                <a:lnTo>
                  <a:pt x="19267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9" name="object 2617"/>
          <p:cNvSpPr/>
          <p:nvPr/>
        </p:nvSpPr>
        <p:spPr>
          <a:xfrm>
            <a:off x="11840193" y="7115064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40" h="462915">
                <a:moveTo>
                  <a:pt x="0" y="462412"/>
                </a:moveTo>
                <a:lnTo>
                  <a:pt x="179826" y="462412"/>
                </a:lnTo>
                <a:lnTo>
                  <a:pt x="179826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0" name="object 2618"/>
          <p:cNvSpPr/>
          <p:nvPr/>
        </p:nvSpPr>
        <p:spPr>
          <a:xfrm>
            <a:off x="11840193" y="747471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89913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1" name="object 2619"/>
          <p:cNvSpPr/>
          <p:nvPr/>
        </p:nvSpPr>
        <p:spPr>
          <a:xfrm>
            <a:off x="11930106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5965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2" name="object 2620"/>
          <p:cNvSpPr/>
          <p:nvPr/>
        </p:nvSpPr>
        <p:spPr>
          <a:xfrm>
            <a:off x="12020020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3" name="object 2621"/>
          <p:cNvSpPr/>
          <p:nvPr/>
        </p:nvSpPr>
        <p:spPr>
          <a:xfrm>
            <a:off x="12109933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4" name="object 2622"/>
          <p:cNvSpPr/>
          <p:nvPr/>
        </p:nvSpPr>
        <p:spPr>
          <a:xfrm>
            <a:off x="12199847" y="7371958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102758" y="0"/>
                </a:moveTo>
                <a:lnTo>
                  <a:pt x="0" y="12844"/>
                </a:lnTo>
                <a:lnTo>
                  <a:pt x="0" y="205516"/>
                </a:lnTo>
                <a:lnTo>
                  <a:pt x="102758" y="205516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5" name="object 2623"/>
          <p:cNvSpPr/>
          <p:nvPr/>
        </p:nvSpPr>
        <p:spPr>
          <a:xfrm>
            <a:off x="11840194" y="7474716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6" name="object 2624"/>
          <p:cNvSpPr/>
          <p:nvPr/>
        </p:nvSpPr>
        <p:spPr>
          <a:xfrm>
            <a:off x="11930107" y="7115063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7" name="object 2625"/>
          <p:cNvSpPr/>
          <p:nvPr/>
        </p:nvSpPr>
        <p:spPr>
          <a:xfrm>
            <a:off x="12020021" y="711506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8" name="object 2626"/>
          <p:cNvSpPr/>
          <p:nvPr/>
        </p:nvSpPr>
        <p:spPr>
          <a:xfrm>
            <a:off x="12109935" y="711506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9" name="object 2627"/>
          <p:cNvSpPr/>
          <p:nvPr/>
        </p:nvSpPr>
        <p:spPr>
          <a:xfrm>
            <a:off x="12199848" y="7371958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0" name="object 2628"/>
          <p:cNvSpPr/>
          <p:nvPr/>
        </p:nvSpPr>
        <p:spPr>
          <a:xfrm>
            <a:off x="11840195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1" name="object 2629"/>
          <p:cNvSpPr/>
          <p:nvPr/>
        </p:nvSpPr>
        <p:spPr>
          <a:xfrm>
            <a:off x="1184019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2" name="object 2630"/>
          <p:cNvSpPr/>
          <p:nvPr/>
        </p:nvSpPr>
        <p:spPr>
          <a:xfrm>
            <a:off x="11840193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3" name="object 2631"/>
          <p:cNvSpPr/>
          <p:nvPr/>
        </p:nvSpPr>
        <p:spPr>
          <a:xfrm>
            <a:off x="11930106" y="774445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41293"/>
                </a:lnTo>
                <a:lnTo>
                  <a:pt x="0" y="398189"/>
                </a:lnTo>
                <a:lnTo>
                  <a:pt x="89913" y="3981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4" name="object 2632"/>
          <p:cNvSpPr/>
          <p:nvPr/>
        </p:nvSpPr>
        <p:spPr>
          <a:xfrm>
            <a:off x="12020020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6422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5" name="object 2633"/>
          <p:cNvSpPr/>
          <p:nvPr/>
        </p:nvSpPr>
        <p:spPr>
          <a:xfrm>
            <a:off x="1210993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6" name="object 2634"/>
          <p:cNvSpPr/>
          <p:nvPr/>
        </p:nvSpPr>
        <p:spPr>
          <a:xfrm>
            <a:off x="12199847" y="7693078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0" y="0"/>
                </a:moveTo>
                <a:lnTo>
                  <a:pt x="0" y="449568"/>
                </a:lnTo>
                <a:lnTo>
                  <a:pt x="102758" y="449568"/>
                </a:lnTo>
                <a:lnTo>
                  <a:pt x="102758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7" name="object 2635"/>
          <p:cNvSpPr/>
          <p:nvPr/>
        </p:nvSpPr>
        <p:spPr>
          <a:xfrm>
            <a:off x="11840194" y="7885750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8" name="object 2636"/>
          <p:cNvSpPr/>
          <p:nvPr/>
        </p:nvSpPr>
        <p:spPr>
          <a:xfrm>
            <a:off x="11930107" y="774445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9" name="object 2637"/>
          <p:cNvSpPr/>
          <p:nvPr/>
        </p:nvSpPr>
        <p:spPr>
          <a:xfrm>
            <a:off x="12020021" y="7680234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0" name="object 2638"/>
          <p:cNvSpPr/>
          <p:nvPr/>
        </p:nvSpPr>
        <p:spPr>
          <a:xfrm>
            <a:off x="12109935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1" name="object 2639"/>
          <p:cNvSpPr/>
          <p:nvPr/>
        </p:nvSpPr>
        <p:spPr>
          <a:xfrm>
            <a:off x="12199848" y="7693078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102758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2" name="object 2640"/>
          <p:cNvSpPr/>
          <p:nvPr/>
        </p:nvSpPr>
        <p:spPr>
          <a:xfrm>
            <a:off x="11840195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3" name="object 2641"/>
          <p:cNvSpPr/>
          <p:nvPr/>
        </p:nvSpPr>
        <p:spPr>
          <a:xfrm>
            <a:off x="11840194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4" name="object 2642"/>
          <p:cNvSpPr/>
          <p:nvPr/>
        </p:nvSpPr>
        <p:spPr>
          <a:xfrm>
            <a:off x="11840193" y="847661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5" name="object 2643"/>
          <p:cNvSpPr/>
          <p:nvPr/>
        </p:nvSpPr>
        <p:spPr>
          <a:xfrm>
            <a:off x="11930106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6" name="object 2644"/>
          <p:cNvSpPr/>
          <p:nvPr/>
        </p:nvSpPr>
        <p:spPr>
          <a:xfrm>
            <a:off x="1202002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7" name="object 2645"/>
          <p:cNvSpPr/>
          <p:nvPr/>
        </p:nvSpPr>
        <p:spPr>
          <a:xfrm>
            <a:off x="12109933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8" name="object 2646"/>
          <p:cNvSpPr/>
          <p:nvPr/>
        </p:nvSpPr>
        <p:spPr>
          <a:xfrm>
            <a:off x="12199847" y="8258250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102758" y="0"/>
                </a:moveTo>
                <a:lnTo>
                  <a:pt x="0" y="64223"/>
                </a:lnTo>
                <a:lnTo>
                  <a:pt x="0" y="449567"/>
                </a:lnTo>
                <a:lnTo>
                  <a:pt x="102758" y="449567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9" name="object 2647"/>
          <p:cNvSpPr/>
          <p:nvPr/>
        </p:nvSpPr>
        <p:spPr>
          <a:xfrm>
            <a:off x="11840194" y="8476611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0" name="object 2648"/>
          <p:cNvSpPr/>
          <p:nvPr/>
        </p:nvSpPr>
        <p:spPr>
          <a:xfrm>
            <a:off x="11930107" y="824540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1" name="object 2649"/>
          <p:cNvSpPr/>
          <p:nvPr/>
        </p:nvSpPr>
        <p:spPr>
          <a:xfrm>
            <a:off x="12020021" y="824540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2" name="object 2650"/>
          <p:cNvSpPr/>
          <p:nvPr/>
        </p:nvSpPr>
        <p:spPr>
          <a:xfrm>
            <a:off x="12109935" y="828393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3" name="object 2651"/>
          <p:cNvSpPr/>
          <p:nvPr/>
        </p:nvSpPr>
        <p:spPr>
          <a:xfrm>
            <a:off x="12199848" y="8258249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4" name="object 2652"/>
          <p:cNvSpPr/>
          <p:nvPr/>
        </p:nvSpPr>
        <p:spPr>
          <a:xfrm>
            <a:off x="11840195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5" name="object 2653"/>
          <p:cNvSpPr/>
          <p:nvPr/>
        </p:nvSpPr>
        <p:spPr>
          <a:xfrm>
            <a:off x="1184019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6" name="object 2654"/>
          <p:cNvSpPr/>
          <p:nvPr/>
        </p:nvSpPr>
        <p:spPr>
          <a:xfrm>
            <a:off x="11840193" y="888764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7" name="object 2655"/>
          <p:cNvSpPr/>
          <p:nvPr/>
        </p:nvSpPr>
        <p:spPr>
          <a:xfrm>
            <a:off x="11930106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8" name="object 2656"/>
          <p:cNvSpPr/>
          <p:nvPr/>
        </p:nvSpPr>
        <p:spPr>
          <a:xfrm>
            <a:off x="12020020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9" name="object 2657"/>
          <p:cNvSpPr/>
          <p:nvPr/>
        </p:nvSpPr>
        <p:spPr>
          <a:xfrm>
            <a:off x="12109933" y="893902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38534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0" name="object 2658"/>
          <p:cNvSpPr/>
          <p:nvPr/>
        </p:nvSpPr>
        <p:spPr>
          <a:xfrm>
            <a:off x="12199847" y="8913335"/>
            <a:ext cx="102870" cy="360045"/>
          </a:xfrm>
          <a:custGeom>
            <a:avLst/>
            <a:gdLst/>
            <a:ahLst/>
            <a:cxnLst/>
            <a:rect l="l" t="t" r="r" b="b"/>
            <a:pathLst>
              <a:path w="102870" h="360045">
                <a:moveTo>
                  <a:pt x="102758" y="0"/>
                </a:moveTo>
                <a:lnTo>
                  <a:pt x="0" y="25689"/>
                </a:lnTo>
                <a:lnTo>
                  <a:pt x="0" y="359654"/>
                </a:lnTo>
                <a:lnTo>
                  <a:pt x="102758" y="359654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1" name="object 2659"/>
          <p:cNvSpPr/>
          <p:nvPr/>
        </p:nvSpPr>
        <p:spPr>
          <a:xfrm>
            <a:off x="11840194" y="8887644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38534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2" name="object 2660"/>
          <p:cNvSpPr/>
          <p:nvPr/>
        </p:nvSpPr>
        <p:spPr>
          <a:xfrm>
            <a:off x="11930107" y="8810575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3" name="object 2661"/>
          <p:cNvSpPr/>
          <p:nvPr/>
        </p:nvSpPr>
        <p:spPr>
          <a:xfrm>
            <a:off x="12020021" y="881057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4" name="object 2662"/>
          <p:cNvSpPr/>
          <p:nvPr/>
        </p:nvSpPr>
        <p:spPr>
          <a:xfrm>
            <a:off x="12109935" y="893902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5" name="object 2663"/>
          <p:cNvSpPr/>
          <p:nvPr/>
        </p:nvSpPr>
        <p:spPr>
          <a:xfrm>
            <a:off x="12199848" y="891333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4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6" name="object 2664"/>
          <p:cNvSpPr/>
          <p:nvPr/>
        </p:nvSpPr>
        <p:spPr>
          <a:xfrm>
            <a:off x="11840195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7" name="object 2665"/>
          <p:cNvSpPr/>
          <p:nvPr/>
        </p:nvSpPr>
        <p:spPr>
          <a:xfrm>
            <a:off x="11840194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8" name="object 2666"/>
          <p:cNvSpPr/>
          <p:nvPr/>
        </p:nvSpPr>
        <p:spPr>
          <a:xfrm>
            <a:off x="11840195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9" name="object 2667"/>
          <p:cNvSpPr/>
          <p:nvPr/>
        </p:nvSpPr>
        <p:spPr>
          <a:xfrm>
            <a:off x="11840194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0" name="object 2668"/>
          <p:cNvSpPr/>
          <p:nvPr/>
        </p:nvSpPr>
        <p:spPr>
          <a:xfrm>
            <a:off x="12405364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1" name="object 2669"/>
          <p:cNvSpPr/>
          <p:nvPr/>
        </p:nvSpPr>
        <p:spPr>
          <a:xfrm>
            <a:off x="12405363" y="2734989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2" name="object 2670"/>
          <p:cNvSpPr/>
          <p:nvPr/>
        </p:nvSpPr>
        <p:spPr>
          <a:xfrm>
            <a:off x="12495277" y="269645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4">
                <a:moveTo>
                  <a:pt x="89913" y="0"/>
                </a:moveTo>
                <a:lnTo>
                  <a:pt x="0" y="38534"/>
                </a:lnTo>
                <a:lnTo>
                  <a:pt x="0" y="359653"/>
                </a:lnTo>
                <a:lnTo>
                  <a:pt x="89913" y="3596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3" name="object 2671"/>
          <p:cNvSpPr/>
          <p:nvPr/>
        </p:nvSpPr>
        <p:spPr>
          <a:xfrm>
            <a:off x="12585190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0275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4" name="object 2672"/>
          <p:cNvSpPr/>
          <p:nvPr/>
        </p:nvSpPr>
        <p:spPr>
          <a:xfrm>
            <a:off x="12675103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5" name="object 2673"/>
          <p:cNvSpPr/>
          <p:nvPr/>
        </p:nvSpPr>
        <p:spPr>
          <a:xfrm>
            <a:off x="12765017" y="2901972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5">
                <a:moveTo>
                  <a:pt x="0" y="0"/>
                </a:moveTo>
                <a:lnTo>
                  <a:pt x="0" y="154137"/>
                </a:lnTo>
                <a:lnTo>
                  <a:pt x="102758" y="154137"/>
                </a:lnTo>
                <a:lnTo>
                  <a:pt x="102758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6" name="object 2674"/>
          <p:cNvSpPr/>
          <p:nvPr/>
        </p:nvSpPr>
        <p:spPr>
          <a:xfrm>
            <a:off x="12405365" y="273498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7" name="object 2675"/>
          <p:cNvSpPr/>
          <p:nvPr/>
        </p:nvSpPr>
        <p:spPr>
          <a:xfrm>
            <a:off x="12495278" y="2696454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8" name="object 2676"/>
          <p:cNvSpPr/>
          <p:nvPr/>
        </p:nvSpPr>
        <p:spPr>
          <a:xfrm>
            <a:off x="12585192" y="2593694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69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9" name="object 2677"/>
          <p:cNvSpPr/>
          <p:nvPr/>
        </p:nvSpPr>
        <p:spPr>
          <a:xfrm>
            <a:off x="12675106" y="259369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0" name="object 2678"/>
          <p:cNvSpPr/>
          <p:nvPr/>
        </p:nvSpPr>
        <p:spPr>
          <a:xfrm>
            <a:off x="12765019" y="2901970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5">
                <a:moveTo>
                  <a:pt x="0" y="0"/>
                </a:moveTo>
                <a:lnTo>
                  <a:pt x="102758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1" name="object 2679"/>
          <p:cNvSpPr/>
          <p:nvPr/>
        </p:nvSpPr>
        <p:spPr>
          <a:xfrm>
            <a:off x="12405366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2" name="object 2680"/>
          <p:cNvSpPr/>
          <p:nvPr/>
        </p:nvSpPr>
        <p:spPr>
          <a:xfrm>
            <a:off x="12405364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3" name="object 2681"/>
          <p:cNvSpPr/>
          <p:nvPr/>
        </p:nvSpPr>
        <p:spPr>
          <a:xfrm>
            <a:off x="12405363" y="3415762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4" name="object 2682"/>
          <p:cNvSpPr/>
          <p:nvPr/>
        </p:nvSpPr>
        <p:spPr>
          <a:xfrm>
            <a:off x="12495277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5" name="object 2683"/>
          <p:cNvSpPr/>
          <p:nvPr/>
        </p:nvSpPr>
        <p:spPr>
          <a:xfrm>
            <a:off x="12585190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6" name="object 2684"/>
          <p:cNvSpPr/>
          <p:nvPr/>
        </p:nvSpPr>
        <p:spPr>
          <a:xfrm>
            <a:off x="12675103" y="331300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7" name="object 2685"/>
          <p:cNvSpPr/>
          <p:nvPr/>
        </p:nvSpPr>
        <p:spPr>
          <a:xfrm>
            <a:off x="12765017" y="3325849"/>
            <a:ext cx="102870" cy="295910"/>
          </a:xfrm>
          <a:custGeom>
            <a:avLst/>
            <a:gdLst/>
            <a:ahLst/>
            <a:cxnLst/>
            <a:rect l="l" t="t" r="r" b="b"/>
            <a:pathLst>
              <a:path w="102870" h="295910">
                <a:moveTo>
                  <a:pt x="102758" y="0"/>
                </a:moveTo>
                <a:lnTo>
                  <a:pt x="0" y="38534"/>
                </a:lnTo>
                <a:lnTo>
                  <a:pt x="0" y="295429"/>
                </a:lnTo>
                <a:lnTo>
                  <a:pt x="102758" y="295429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8" name="object 2686"/>
          <p:cNvSpPr/>
          <p:nvPr/>
        </p:nvSpPr>
        <p:spPr>
          <a:xfrm>
            <a:off x="12405365" y="3415761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9" name="object 2687"/>
          <p:cNvSpPr/>
          <p:nvPr/>
        </p:nvSpPr>
        <p:spPr>
          <a:xfrm>
            <a:off x="12495278" y="3158866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0" name="object 2688"/>
          <p:cNvSpPr/>
          <p:nvPr/>
        </p:nvSpPr>
        <p:spPr>
          <a:xfrm>
            <a:off x="12585192" y="315886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1" name="object 2689"/>
          <p:cNvSpPr/>
          <p:nvPr/>
        </p:nvSpPr>
        <p:spPr>
          <a:xfrm>
            <a:off x="12675106" y="3313004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2" name="object 2690"/>
          <p:cNvSpPr/>
          <p:nvPr/>
        </p:nvSpPr>
        <p:spPr>
          <a:xfrm>
            <a:off x="12765019" y="332584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3" name="object 2691"/>
          <p:cNvSpPr/>
          <p:nvPr/>
        </p:nvSpPr>
        <p:spPr>
          <a:xfrm>
            <a:off x="12405366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4" name="object 2692"/>
          <p:cNvSpPr/>
          <p:nvPr/>
        </p:nvSpPr>
        <p:spPr>
          <a:xfrm>
            <a:off x="12405364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5" name="object 2693"/>
          <p:cNvSpPr/>
          <p:nvPr/>
        </p:nvSpPr>
        <p:spPr>
          <a:xfrm>
            <a:off x="12405366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6" name="object 2694"/>
          <p:cNvSpPr/>
          <p:nvPr/>
        </p:nvSpPr>
        <p:spPr>
          <a:xfrm>
            <a:off x="12405364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7" name="object 2695"/>
          <p:cNvSpPr/>
          <p:nvPr/>
        </p:nvSpPr>
        <p:spPr>
          <a:xfrm>
            <a:off x="12405366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8" name="object 2696"/>
          <p:cNvSpPr/>
          <p:nvPr/>
        </p:nvSpPr>
        <p:spPr>
          <a:xfrm>
            <a:off x="12405364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9" name="object 2697"/>
          <p:cNvSpPr/>
          <p:nvPr/>
        </p:nvSpPr>
        <p:spPr>
          <a:xfrm>
            <a:off x="12405363" y="516265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89913" y="0"/>
                </a:moveTo>
                <a:lnTo>
                  <a:pt x="0" y="102758"/>
                </a:lnTo>
                <a:lnTo>
                  <a:pt x="0" y="154137"/>
                </a:lnTo>
                <a:lnTo>
                  <a:pt x="89913" y="15413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0" name="object 2698"/>
          <p:cNvSpPr/>
          <p:nvPr/>
        </p:nvSpPr>
        <p:spPr>
          <a:xfrm>
            <a:off x="12495277" y="4982827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179828"/>
                </a:lnTo>
                <a:lnTo>
                  <a:pt x="0" y="333965"/>
                </a:lnTo>
                <a:lnTo>
                  <a:pt x="89913" y="33396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1" name="object 2699"/>
          <p:cNvSpPr/>
          <p:nvPr/>
        </p:nvSpPr>
        <p:spPr>
          <a:xfrm>
            <a:off x="12585190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7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2" name="object 2700"/>
          <p:cNvSpPr/>
          <p:nvPr/>
        </p:nvSpPr>
        <p:spPr>
          <a:xfrm>
            <a:off x="12675103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3" name="object 2701"/>
          <p:cNvSpPr/>
          <p:nvPr/>
        </p:nvSpPr>
        <p:spPr>
          <a:xfrm>
            <a:off x="12765017" y="5149811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102758" y="0"/>
                </a:moveTo>
                <a:lnTo>
                  <a:pt x="0" y="166982"/>
                </a:lnTo>
                <a:lnTo>
                  <a:pt x="102758" y="16698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4" name="object 2702"/>
          <p:cNvSpPr/>
          <p:nvPr/>
        </p:nvSpPr>
        <p:spPr>
          <a:xfrm>
            <a:off x="12405365" y="5162653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5" name="object 2703"/>
          <p:cNvSpPr/>
          <p:nvPr/>
        </p:nvSpPr>
        <p:spPr>
          <a:xfrm>
            <a:off x="12495278" y="498282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6" name="object 2704"/>
          <p:cNvSpPr/>
          <p:nvPr/>
        </p:nvSpPr>
        <p:spPr>
          <a:xfrm>
            <a:off x="12585192" y="4854379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7" name="object 2705"/>
          <p:cNvSpPr/>
          <p:nvPr/>
        </p:nvSpPr>
        <p:spPr>
          <a:xfrm>
            <a:off x="12675106" y="4854379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46241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8" name="object 2706"/>
          <p:cNvSpPr/>
          <p:nvPr/>
        </p:nvSpPr>
        <p:spPr>
          <a:xfrm>
            <a:off x="12765019" y="5149809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16698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9" name="object 2707"/>
          <p:cNvSpPr/>
          <p:nvPr/>
        </p:nvSpPr>
        <p:spPr>
          <a:xfrm>
            <a:off x="12405366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0" name="object 2708"/>
          <p:cNvSpPr/>
          <p:nvPr/>
        </p:nvSpPr>
        <p:spPr>
          <a:xfrm>
            <a:off x="12405364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1" name="object 2709"/>
          <p:cNvSpPr/>
          <p:nvPr/>
        </p:nvSpPr>
        <p:spPr>
          <a:xfrm>
            <a:off x="12405363" y="5573688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2" name="object 2710"/>
          <p:cNvSpPr/>
          <p:nvPr/>
        </p:nvSpPr>
        <p:spPr>
          <a:xfrm>
            <a:off x="12495277" y="568929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89913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3" name="object 2711"/>
          <p:cNvSpPr/>
          <p:nvPr/>
        </p:nvSpPr>
        <p:spPr>
          <a:xfrm>
            <a:off x="12585190" y="5560843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128447"/>
                </a:ln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4" name="object 2712"/>
          <p:cNvSpPr/>
          <p:nvPr/>
        </p:nvSpPr>
        <p:spPr>
          <a:xfrm>
            <a:off x="12675103" y="5509465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51379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5" name="object 2713"/>
          <p:cNvSpPr/>
          <p:nvPr/>
        </p:nvSpPr>
        <p:spPr>
          <a:xfrm>
            <a:off x="12765017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89913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6" name="object 2714"/>
          <p:cNvSpPr/>
          <p:nvPr/>
        </p:nvSpPr>
        <p:spPr>
          <a:xfrm>
            <a:off x="12405365" y="557368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7" name="object 2715"/>
          <p:cNvSpPr/>
          <p:nvPr/>
        </p:nvSpPr>
        <p:spPr>
          <a:xfrm>
            <a:off x="12495278" y="5689290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8" name="object 2716"/>
          <p:cNvSpPr/>
          <p:nvPr/>
        </p:nvSpPr>
        <p:spPr>
          <a:xfrm>
            <a:off x="12585192" y="5560843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9" name="object 2717"/>
          <p:cNvSpPr/>
          <p:nvPr/>
        </p:nvSpPr>
        <p:spPr>
          <a:xfrm>
            <a:off x="12675106" y="5509463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0" name="object 2718"/>
          <p:cNvSpPr/>
          <p:nvPr/>
        </p:nvSpPr>
        <p:spPr>
          <a:xfrm>
            <a:off x="12765019" y="5419549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1" name="object 2719"/>
          <p:cNvSpPr/>
          <p:nvPr/>
        </p:nvSpPr>
        <p:spPr>
          <a:xfrm>
            <a:off x="12405366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2" name="object 2720"/>
          <p:cNvSpPr/>
          <p:nvPr/>
        </p:nvSpPr>
        <p:spPr>
          <a:xfrm>
            <a:off x="12405364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3" name="object 2721"/>
          <p:cNvSpPr/>
          <p:nvPr/>
        </p:nvSpPr>
        <p:spPr>
          <a:xfrm>
            <a:off x="12405363" y="621592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166982"/>
                </a:ln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4" name="object 2722"/>
          <p:cNvSpPr/>
          <p:nvPr/>
        </p:nvSpPr>
        <p:spPr>
          <a:xfrm>
            <a:off x="12495277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5" name="object 2723"/>
          <p:cNvSpPr/>
          <p:nvPr/>
        </p:nvSpPr>
        <p:spPr>
          <a:xfrm>
            <a:off x="12585190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6" name="object 2724"/>
          <p:cNvSpPr/>
          <p:nvPr/>
        </p:nvSpPr>
        <p:spPr>
          <a:xfrm>
            <a:off x="12675103" y="619023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7" name="object 2725"/>
          <p:cNvSpPr/>
          <p:nvPr/>
        </p:nvSpPr>
        <p:spPr>
          <a:xfrm>
            <a:off x="12765017" y="6331531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102758" y="0"/>
                </a:moveTo>
                <a:lnTo>
                  <a:pt x="0" y="115603"/>
                </a:lnTo>
                <a:lnTo>
                  <a:pt x="102758" y="11560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8" name="object 2726"/>
          <p:cNvSpPr/>
          <p:nvPr/>
        </p:nvSpPr>
        <p:spPr>
          <a:xfrm>
            <a:off x="12405365" y="621592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9" name="object 2727"/>
          <p:cNvSpPr/>
          <p:nvPr/>
        </p:nvSpPr>
        <p:spPr>
          <a:xfrm>
            <a:off x="12495278" y="5984721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0" name="object 2728"/>
          <p:cNvSpPr/>
          <p:nvPr/>
        </p:nvSpPr>
        <p:spPr>
          <a:xfrm>
            <a:off x="12585192" y="5984720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1" name="object 2729"/>
          <p:cNvSpPr/>
          <p:nvPr/>
        </p:nvSpPr>
        <p:spPr>
          <a:xfrm>
            <a:off x="12675106" y="619023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89913" y="25689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2" name="object 2730"/>
          <p:cNvSpPr/>
          <p:nvPr/>
        </p:nvSpPr>
        <p:spPr>
          <a:xfrm>
            <a:off x="12765019" y="6331530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3" name="object 2731"/>
          <p:cNvSpPr/>
          <p:nvPr/>
        </p:nvSpPr>
        <p:spPr>
          <a:xfrm>
            <a:off x="12405366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4" name="object 2732"/>
          <p:cNvSpPr/>
          <p:nvPr/>
        </p:nvSpPr>
        <p:spPr>
          <a:xfrm>
            <a:off x="12405364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5" name="object 2733"/>
          <p:cNvSpPr/>
          <p:nvPr/>
        </p:nvSpPr>
        <p:spPr>
          <a:xfrm>
            <a:off x="12405363" y="6678340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77068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6" name="object 2734"/>
          <p:cNvSpPr/>
          <p:nvPr/>
        </p:nvSpPr>
        <p:spPr>
          <a:xfrm>
            <a:off x="12495277" y="6562737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115603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7" name="object 2735"/>
          <p:cNvSpPr/>
          <p:nvPr/>
        </p:nvSpPr>
        <p:spPr>
          <a:xfrm>
            <a:off x="12585190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8" name="object 2736"/>
          <p:cNvSpPr/>
          <p:nvPr/>
        </p:nvSpPr>
        <p:spPr>
          <a:xfrm>
            <a:off x="12675103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9" name="object 2737"/>
          <p:cNvSpPr/>
          <p:nvPr/>
        </p:nvSpPr>
        <p:spPr>
          <a:xfrm>
            <a:off x="12765017" y="6768255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0" name="object 2738"/>
          <p:cNvSpPr/>
          <p:nvPr/>
        </p:nvSpPr>
        <p:spPr>
          <a:xfrm>
            <a:off x="12405365" y="667833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1" name="object 2739"/>
          <p:cNvSpPr/>
          <p:nvPr/>
        </p:nvSpPr>
        <p:spPr>
          <a:xfrm>
            <a:off x="12495278" y="656273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2" name="object 2740"/>
          <p:cNvSpPr/>
          <p:nvPr/>
        </p:nvSpPr>
        <p:spPr>
          <a:xfrm>
            <a:off x="12585192" y="654989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3" name="object 2741"/>
          <p:cNvSpPr/>
          <p:nvPr/>
        </p:nvSpPr>
        <p:spPr>
          <a:xfrm>
            <a:off x="12675106" y="654989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4" name="object 2742"/>
          <p:cNvSpPr/>
          <p:nvPr/>
        </p:nvSpPr>
        <p:spPr>
          <a:xfrm>
            <a:off x="12765019" y="6768253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102758" y="24405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5" name="object 2743"/>
          <p:cNvSpPr/>
          <p:nvPr/>
        </p:nvSpPr>
        <p:spPr>
          <a:xfrm>
            <a:off x="12405366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6" name="object 2744"/>
          <p:cNvSpPr/>
          <p:nvPr/>
        </p:nvSpPr>
        <p:spPr>
          <a:xfrm>
            <a:off x="12675103" y="7115064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40" h="462915">
                <a:moveTo>
                  <a:pt x="0" y="462412"/>
                </a:moveTo>
                <a:lnTo>
                  <a:pt x="192671" y="462412"/>
                </a:lnTo>
                <a:lnTo>
                  <a:pt x="19267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7" name="object 2745"/>
          <p:cNvSpPr/>
          <p:nvPr/>
        </p:nvSpPr>
        <p:spPr>
          <a:xfrm>
            <a:off x="12405363" y="7115064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40" h="462915">
                <a:moveTo>
                  <a:pt x="0" y="462412"/>
                </a:moveTo>
                <a:lnTo>
                  <a:pt x="179826" y="462412"/>
                </a:lnTo>
                <a:lnTo>
                  <a:pt x="179826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8" name="object 2746"/>
          <p:cNvSpPr/>
          <p:nvPr/>
        </p:nvSpPr>
        <p:spPr>
          <a:xfrm>
            <a:off x="12405363" y="7474717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89913" y="0"/>
                </a:moveTo>
                <a:lnTo>
                  <a:pt x="0" y="102758"/>
                </a:lnTo>
                <a:lnTo>
                  <a:pt x="89913" y="10275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9" name="object 2747"/>
          <p:cNvSpPr/>
          <p:nvPr/>
        </p:nvSpPr>
        <p:spPr>
          <a:xfrm>
            <a:off x="12495277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35965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0" name="object 2748"/>
          <p:cNvSpPr/>
          <p:nvPr/>
        </p:nvSpPr>
        <p:spPr>
          <a:xfrm>
            <a:off x="12585190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1" name="object 2749"/>
          <p:cNvSpPr/>
          <p:nvPr/>
        </p:nvSpPr>
        <p:spPr>
          <a:xfrm>
            <a:off x="12675103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2" name="object 2750"/>
          <p:cNvSpPr/>
          <p:nvPr/>
        </p:nvSpPr>
        <p:spPr>
          <a:xfrm>
            <a:off x="12765017" y="7371958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102758" y="0"/>
                </a:moveTo>
                <a:lnTo>
                  <a:pt x="0" y="12844"/>
                </a:lnTo>
                <a:lnTo>
                  <a:pt x="0" y="205516"/>
                </a:lnTo>
                <a:lnTo>
                  <a:pt x="102758" y="205516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3" name="object 2751"/>
          <p:cNvSpPr/>
          <p:nvPr/>
        </p:nvSpPr>
        <p:spPr>
          <a:xfrm>
            <a:off x="12405365" y="7474716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4" name="object 2752"/>
          <p:cNvSpPr/>
          <p:nvPr/>
        </p:nvSpPr>
        <p:spPr>
          <a:xfrm>
            <a:off x="12495278" y="7115063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5" name="object 2753"/>
          <p:cNvSpPr/>
          <p:nvPr/>
        </p:nvSpPr>
        <p:spPr>
          <a:xfrm>
            <a:off x="12585192" y="711506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6" name="object 2754"/>
          <p:cNvSpPr/>
          <p:nvPr/>
        </p:nvSpPr>
        <p:spPr>
          <a:xfrm>
            <a:off x="12675106" y="7115063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7" name="object 2755"/>
          <p:cNvSpPr/>
          <p:nvPr/>
        </p:nvSpPr>
        <p:spPr>
          <a:xfrm>
            <a:off x="12765019" y="7371958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1284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8" name="object 2756"/>
          <p:cNvSpPr/>
          <p:nvPr/>
        </p:nvSpPr>
        <p:spPr>
          <a:xfrm>
            <a:off x="12405366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9" name="object 2757"/>
          <p:cNvSpPr/>
          <p:nvPr/>
        </p:nvSpPr>
        <p:spPr>
          <a:xfrm>
            <a:off x="1240536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0" name="object 2758"/>
          <p:cNvSpPr/>
          <p:nvPr/>
        </p:nvSpPr>
        <p:spPr>
          <a:xfrm>
            <a:off x="12405363" y="7885752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1" name="object 2759"/>
          <p:cNvSpPr/>
          <p:nvPr/>
        </p:nvSpPr>
        <p:spPr>
          <a:xfrm>
            <a:off x="12495277" y="7744457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41293"/>
                </a:lnTo>
                <a:lnTo>
                  <a:pt x="0" y="398189"/>
                </a:lnTo>
                <a:lnTo>
                  <a:pt x="89913" y="3981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2" name="object 2760"/>
          <p:cNvSpPr/>
          <p:nvPr/>
        </p:nvSpPr>
        <p:spPr>
          <a:xfrm>
            <a:off x="12585190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6422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3" name="object 2761"/>
          <p:cNvSpPr/>
          <p:nvPr/>
        </p:nvSpPr>
        <p:spPr>
          <a:xfrm>
            <a:off x="12675103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4" name="object 2762"/>
          <p:cNvSpPr/>
          <p:nvPr/>
        </p:nvSpPr>
        <p:spPr>
          <a:xfrm>
            <a:off x="12765017" y="7693078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0" y="0"/>
                </a:moveTo>
                <a:lnTo>
                  <a:pt x="0" y="449568"/>
                </a:lnTo>
                <a:lnTo>
                  <a:pt x="102758" y="449568"/>
                </a:lnTo>
                <a:lnTo>
                  <a:pt x="102758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5" name="object 2763"/>
          <p:cNvSpPr/>
          <p:nvPr/>
        </p:nvSpPr>
        <p:spPr>
          <a:xfrm>
            <a:off x="12405365" y="7885750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6" name="object 2764"/>
          <p:cNvSpPr/>
          <p:nvPr/>
        </p:nvSpPr>
        <p:spPr>
          <a:xfrm>
            <a:off x="12495278" y="7744458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7" name="object 2765"/>
          <p:cNvSpPr/>
          <p:nvPr/>
        </p:nvSpPr>
        <p:spPr>
          <a:xfrm>
            <a:off x="12585192" y="7680234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8" name="object 2766"/>
          <p:cNvSpPr/>
          <p:nvPr/>
        </p:nvSpPr>
        <p:spPr>
          <a:xfrm>
            <a:off x="12675106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9" name="object 2767"/>
          <p:cNvSpPr/>
          <p:nvPr/>
        </p:nvSpPr>
        <p:spPr>
          <a:xfrm>
            <a:off x="12765019" y="7693078"/>
            <a:ext cx="102870" cy="154305"/>
          </a:xfrm>
          <a:custGeom>
            <a:avLst/>
            <a:gdLst/>
            <a:ahLst/>
            <a:cxnLst/>
            <a:rect l="l" t="t" r="r" b="b"/>
            <a:pathLst>
              <a:path w="102870" h="154304">
                <a:moveTo>
                  <a:pt x="0" y="0"/>
                </a:moveTo>
                <a:lnTo>
                  <a:pt x="102758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0" name="object 2768"/>
          <p:cNvSpPr/>
          <p:nvPr/>
        </p:nvSpPr>
        <p:spPr>
          <a:xfrm>
            <a:off x="1240536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1" name="object 2769"/>
          <p:cNvSpPr/>
          <p:nvPr/>
        </p:nvSpPr>
        <p:spPr>
          <a:xfrm>
            <a:off x="12405364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2" name="object 2770"/>
          <p:cNvSpPr/>
          <p:nvPr/>
        </p:nvSpPr>
        <p:spPr>
          <a:xfrm>
            <a:off x="12405363" y="847661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3" name="object 2771"/>
          <p:cNvSpPr/>
          <p:nvPr/>
        </p:nvSpPr>
        <p:spPr>
          <a:xfrm>
            <a:off x="12495277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31206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4" name="object 2772"/>
          <p:cNvSpPr/>
          <p:nvPr/>
        </p:nvSpPr>
        <p:spPr>
          <a:xfrm>
            <a:off x="1258519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5" name="object 2773"/>
          <p:cNvSpPr/>
          <p:nvPr/>
        </p:nvSpPr>
        <p:spPr>
          <a:xfrm>
            <a:off x="12675103" y="8283939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6" name="object 2774"/>
          <p:cNvSpPr/>
          <p:nvPr/>
        </p:nvSpPr>
        <p:spPr>
          <a:xfrm>
            <a:off x="12765017" y="8258250"/>
            <a:ext cx="102870" cy="449580"/>
          </a:xfrm>
          <a:custGeom>
            <a:avLst/>
            <a:gdLst/>
            <a:ahLst/>
            <a:cxnLst/>
            <a:rect l="l" t="t" r="r" b="b"/>
            <a:pathLst>
              <a:path w="102870" h="449579">
                <a:moveTo>
                  <a:pt x="102758" y="0"/>
                </a:moveTo>
                <a:lnTo>
                  <a:pt x="0" y="64223"/>
                </a:lnTo>
                <a:lnTo>
                  <a:pt x="0" y="449567"/>
                </a:lnTo>
                <a:lnTo>
                  <a:pt x="102758" y="449567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7" name="object 2775"/>
          <p:cNvSpPr/>
          <p:nvPr/>
        </p:nvSpPr>
        <p:spPr>
          <a:xfrm>
            <a:off x="12405365" y="8476611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8" name="object 2776"/>
          <p:cNvSpPr/>
          <p:nvPr/>
        </p:nvSpPr>
        <p:spPr>
          <a:xfrm>
            <a:off x="12495278" y="824540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9" name="object 2777"/>
          <p:cNvSpPr/>
          <p:nvPr/>
        </p:nvSpPr>
        <p:spPr>
          <a:xfrm>
            <a:off x="12585192" y="824540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0" name="object 2778"/>
          <p:cNvSpPr/>
          <p:nvPr/>
        </p:nvSpPr>
        <p:spPr>
          <a:xfrm>
            <a:off x="12675106" y="8283939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1" name="object 2779"/>
          <p:cNvSpPr/>
          <p:nvPr/>
        </p:nvSpPr>
        <p:spPr>
          <a:xfrm>
            <a:off x="12765019" y="8258249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2" name="object 2780"/>
          <p:cNvSpPr/>
          <p:nvPr/>
        </p:nvSpPr>
        <p:spPr>
          <a:xfrm>
            <a:off x="12405366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3" name="object 2781"/>
          <p:cNvSpPr/>
          <p:nvPr/>
        </p:nvSpPr>
        <p:spPr>
          <a:xfrm>
            <a:off x="1240536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4" name="object 2782"/>
          <p:cNvSpPr/>
          <p:nvPr/>
        </p:nvSpPr>
        <p:spPr>
          <a:xfrm>
            <a:off x="12405363" y="888764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5" name="object 2783"/>
          <p:cNvSpPr/>
          <p:nvPr/>
        </p:nvSpPr>
        <p:spPr>
          <a:xfrm>
            <a:off x="12495277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6" name="object 2784"/>
          <p:cNvSpPr/>
          <p:nvPr/>
        </p:nvSpPr>
        <p:spPr>
          <a:xfrm>
            <a:off x="12585190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7" name="object 2785"/>
          <p:cNvSpPr/>
          <p:nvPr/>
        </p:nvSpPr>
        <p:spPr>
          <a:xfrm>
            <a:off x="12675103" y="8939023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09">
                <a:moveTo>
                  <a:pt x="89913" y="0"/>
                </a:moveTo>
                <a:lnTo>
                  <a:pt x="0" y="38534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8" name="object 2786"/>
          <p:cNvSpPr/>
          <p:nvPr/>
        </p:nvSpPr>
        <p:spPr>
          <a:xfrm>
            <a:off x="12765017" y="8913335"/>
            <a:ext cx="102870" cy="360045"/>
          </a:xfrm>
          <a:custGeom>
            <a:avLst/>
            <a:gdLst/>
            <a:ahLst/>
            <a:cxnLst/>
            <a:rect l="l" t="t" r="r" b="b"/>
            <a:pathLst>
              <a:path w="102870" h="360045">
                <a:moveTo>
                  <a:pt x="102758" y="0"/>
                </a:moveTo>
                <a:lnTo>
                  <a:pt x="0" y="25689"/>
                </a:lnTo>
                <a:lnTo>
                  <a:pt x="0" y="359654"/>
                </a:lnTo>
                <a:lnTo>
                  <a:pt x="102758" y="359654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9" name="object 2787"/>
          <p:cNvSpPr/>
          <p:nvPr/>
        </p:nvSpPr>
        <p:spPr>
          <a:xfrm>
            <a:off x="12405365" y="8887644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38534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0" name="object 2788"/>
          <p:cNvSpPr/>
          <p:nvPr/>
        </p:nvSpPr>
        <p:spPr>
          <a:xfrm>
            <a:off x="12495278" y="8810575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1" name="object 2789"/>
          <p:cNvSpPr/>
          <p:nvPr/>
        </p:nvSpPr>
        <p:spPr>
          <a:xfrm>
            <a:off x="12585192" y="881057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2" name="object 2790"/>
          <p:cNvSpPr/>
          <p:nvPr/>
        </p:nvSpPr>
        <p:spPr>
          <a:xfrm>
            <a:off x="12675106" y="893902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3" name="object 2791"/>
          <p:cNvSpPr/>
          <p:nvPr/>
        </p:nvSpPr>
        <p:spPr>
          <a:xfrm>
            <a:off x="12765019" y="8913333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4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4" name="object 2792"/>
          <p:cNvSpPr/>
          <p:nvPr/>
        </p:nvSpPr>
        <p:spPr>
          <a:xfrm>
            <a:off x="1240536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5" name="object 2793"/>
          <p:cNvSpPr/>
          <p:nvPr/>
        </p:nvSpPr>
        <p:spPr>
          <a:xfrm>
            <a:off x="12405364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6" name="object 2794"/>
          <p:cNvSpPr/>
          <p:nvPr/>
        </p:nvSpPr>
        <p:spPr>
          <a:xfrm>
            <a:off x="12405366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7" name="object 2795"/>
          <p:cNvSpPr/>
          <p:nvPr/>
        </p:nvSpPr>
        <p:spPr>
          <a:xfrm>
            <a:off x="12405365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8" name="object 2796"/>
          <p:cNvSpPr/>
          <p:nvPr/>
        </p:nvSpPr>
        <p:spPr>
          <a:xfrm>
            <a:off x="12970534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9" name="object 2797"/>
          <p:cNvSpPr/>
          <p:nvPr/>
        </p:nvSpPr>
        <p:spPr>
          <a:xfrm>
            <a:off x="12970533" y="2760678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0" name="object 2798"/>
          <p:cNvSpPr/>
          <p:nvPr/>
        </p:nvSpPr>
        <p:spPr>
          <a:xfrm>
            <a:off x="13060447" y="2670766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4">
                <a:moveTo>
                  <a:pt x="89913" y="0"/>
                </a:moveTo>
                <a:lnTo>
                  <a:pt x="0" y="89913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1" name="object 2799"/>
          <p:cNvSpPr/>
          <p:nvPr/>
        </p:nvSpPr>
        <p:spPr>
          <a:xfrm>
            <a:off x="13150360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2" name="object 2800"/>
          <p:cNvSpPr/>
          <p:nvPr/>
        </p:nvSpPr>
        <p:spPr>
          <a:xfrm>
            <a:off x="13240275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3" name="object 2801"/>
          <p:cNvSpPr/>
          <p:nvPr/>
        </p:nvSpPr>
        <p:spPr>
          <a:xfrm>
            <a:off x="13330189" y="2786369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70" h="269875">
                <a:moveTo>
                  <a:pt x="0" y="0"/>
                </a:moveTo>
                <a:lnTo>
                  <a:pt x="0" y="269740"/>
                </a:lnTo>
                <a:lnTo>
                  <a:pt x="102758" y="269740"/>
                </a:lnTo>
                <a:lnTo>
                  <a:pt x="102758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4" name="object 2802"/>
          <p:cNvSpPr/>
          <p:nvPr/>
        </p:nvSpPr>
        <p:spPr>
          <a:xfrm>
            <a:off x="12970536" y="276067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5" name="object 2803"/>
          <p:cNvSpPr/>
          <p:nvPr/>
        </p:nvSpPr>
        <p:spPr>
          <a:xfrm>
            <a:off x="13060449" y="267076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6" name="object 2804"/>
          <p:cNvSpPr/>
          <p:nvPr/>
        </p:nvSpPr>
        <p:spPr>
          <a:xfrm>
            <a:off x="13150363" y="25936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7" name="object 2805"/>
          <p:cNvSpPr/>
          <p:nvPr/>
        </p:nvSpPr>
        <p:spPr>
          <a:xfrm>
            <a:off x="13240276" y="2593694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8" name="object 2806"/>
          <p:cNvSpPr/>
          <p:nvPr/>
        </p:nvSpPr>
        <p:spPr>
          <a:xfrm>
            <a:off x="13330190" y="2786367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102758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9" name="object 2807"/>
          <p:cNvSpPr/>
          <p:nvPr/>
        </p:nvSpPr>
        <p:spPr>
          <a:xfrm>
            <a:off x="12970537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0" name="object 2808"/>
          <p:cNvSpPr/>
          <p:nvPr/>
        </p:nvSpPr>
        <p:spPr>
          <a:xfrm>
            <a:off x="12970534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1" name="object 2809"/>
          <p:cNvSpPr/>
          <p:nvPr/>
        </p:nvSpPr>
        <p:spPr>
          <a:xfrm>
            <a:off x="12970533" y="344145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66982"/>
                </a:ln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2" name="object 2810"/>
          <p:cNvSpPr/>
          <p:nvPr/>
        </p:nvSpPr>
        <p:spPr>
          <a:xfrm>
            <a:off x="13060447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8258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3" name="object 2811"/>
          <p:cNvSpPr/>
          <p:nvPr/>
        </p:nvSpPr>
        <p:spPr>
          <a:xfrm>
            <a:off x="13150360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4" name="object 2812"/>
          <p:cNvSpPr/>
          <p:nvPr/>
        </p:nvSpPr>
        <p:spPr>
          <a:xfrm>
            <a:off x="13240275" y="3313004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21836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5" name="object 2813"/>
          <p:cNvSpPr/>
          <p:nvPr/>
        </p:nvSpPr>
        <p:spPr>
          <a:xfrm>
            <a:off x="13330189" y="3531365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6" name="object 2814"/>
          <p:cNvSpPr/>
          <p:nvPr/>
        </p:nvSpPr>
        <p:spPr>
          <a:xfrm>
            <a:off x="12970536" y="3441452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7" name="object 2815"/>
          <p:cNvSpPr/>
          <p:nvPr/>
        </p:nvSpPr>
        <p:spPr>
          <a:xfrm>
            <a:off x="13060449" y="315886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8" name="object 2816"/>
          <p:cNvSpPr/>
          <p:nvPr/>
        </p:nvSpPr>
        <p:spPr>
          <a:xfrm>
            <a:off x="13150363" y="315886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9" name="object 2817"/>
          <p:cNvSpPr/>
          <p:nvPr/>
        </p:nvSpPr>
        <p:spPr>
          <a:xfrm>
            <a:off x="13240276" y="3313003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0" y="0"/>
                </a:moveTo>
                <a:lnTo>
                  <a:pt x="89913" y="21836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0" name="object 2818"/>
          <p:cNvSpPr/>
          <p:nvPr/>
        </p:nvSpPr>
        <p:spPr>
          <a:xfrm>
            <a:off x="13330190" y="3531365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1" name="object 2819"/>
          <p:cNvSpPr/>
          <p:nvPr/>
        </p:nvSpPr>
        <p:spPr>
          <a:xfrm>
            <a:off x="12970537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2" name="object 2820"/>
          <p:cNvSpPr/>
          <p:nvPr/>
        </p:nvSpPr>
        <p:spPr>
          <a:xfrm>
            <a:off x="12970534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3" name="object 2821"/>
          <p:cNvSpPr/>
          <p:nvPr/>
        </p:nvSpPr>
        <p:spPr>
          <a:xfrm>
            <a:off x="12970533" y="3903866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4" name="object 2822"/>
          <p:cNvSpPr/>
          <p:nvPr/>
        </p:nvSpPr>
        <p:spPr>
          <a:xfrm>
            <a:off x="13060447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79828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5" name="object 2823"/>
          <p:cNvSpPr/>
          <p:nvPr/>
        </p:nvSpPr>
        <p:spPr>
          <a:xfrm>
            <a:off x="13150360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4" y="462413"/>
                </a:lnTo>
                <a:lnTo>
                  <a:pt x="89914" y="5138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6" name="object 2824"/>
          <p:cNvSpPr/>
          <p:nvPr/>
        </p:nvSpPr>
        <p:spPr>
          <a:xfrm>
            <a:off x="13240275" y="377541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0" y="0"/>
                </a:moveTo>
                <a:lnTo>
                  <a:pt x="0" y="411032"/>
                </a:lnTo>
                <a:lnTo>
                  <a:pt x="89913" y="411032"/>
                </a:lnTo>
                <a:lnTo>
                  <a:pt x="89913" y="16698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7" name="object 2825"/>
          <p:cNvSpPr/>
          <p:nvPr/>
        </p:nvSpPr>
        <p:spPr>
          <a:xfrm>
            <a:off x="13330189" y="3942401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0"/>
                </a:moveTo>
                <a:lnTo>
                  <a:pt x="0" y="244050"/>
                </a:lnTo>
                <a:lnTo>
                  <a:pt x="102758" y="244050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8" name="object 2826"/>
          <p:cNvSpPr/>
          <p:nvPr/>
        </p:nvSpPr>
        <p:spPr>
          <a:xfrm>
            <a:off x="12970536" y="3903865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9" name="object 2827"/>
          <p:cNvSpPr/>
          <p:nvPr/>
        </p:nvSpPr>
        <p:spPr>
          <a:xfrm>
            <a:off x="13060449" y="3724036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0" name="object 2828"/>
          <p:cNvSpPr/>
          <p:nvPr/>
        </p:nvSpPr>
        <p:spPr>
          <a:xfrm>
            <a:off x="13150363" y="372403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1" name="object 2829"/>
          <p:cNvSpPr/>
          <p:nvPr/>
        </p:nvSpPr>
        <p:spPr>
          <a:xfrm>
            <a:off x="13240276" y="3775417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0"/>
                </a:moveTo>
                <a:lnTo>
                  <a:pt x="89913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2" name="object 2830"/>
          <p:cNvSpPr/>
          <p:nvPr/>
        </p:nvSpPr>
        <p:spPr>
          <a:xfrm>
            <a:off x="13330190" y="3942398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3" name="object 2831"/>
          <p:cNvSpPr/>
          <p:nvPr/>
        </p:nvSpPr>
        <p:spPr>
          <a:xfrm>
            <a:off x="12970537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4" name="object 2832"/>
          <p:cNvSpPr/>
          <p:nvPr/>
        </p:nvSpPr>
        <p:spPr>
          <a:xfrm>
            <a:off x="12970534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5" name="object 2833"/>
          <p:cNvSpPr/>
          <p:nvPr/>
        </p:nvSpPr>
        <p:spPr>
          <a:xfrm>
            <a:off x="12970533" y="457179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15603"/>
                </a:ln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6" name="object 2834"/>
          <p:cNvSpPr/>
          <p:nvPr/>
        </p:nvSpPr>
        <p:spPr>
          <a:xfrm>
            <a:off x="13060447" y="448188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89913"/>
                </a:ln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7" name="object 2835"/>
          <p:cNvSpPr/>
          <p:nvPr/>
        </p:nvSpPr>
        <p:spPr>
          <a:xfrm>
            <a:off x="13150360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92671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8" name="object 2836"/>
          <p:cNvSpPr/>
          <p:nvPr/>
        </p:nvSpPr>
        <p:spPr>
          <a:xfrm>
            <a:off x="13240275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9" name="object 2837"/>
          <p:cNvSpPr/>
          <p:nvPr/>
        </p:nvSpPr>
        <p:spPr>
          <a:xfrm>
            <a:off x="13330189" y="4340588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0" y="411032"/>
                </a:lnTo>
                <a:lnTo>
                  <a:pt x="102758" y="41103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0" name="object 2838"/>
          <p:cNvSpPr/>
          <p:nvPr/>
        </p:nvSpPr>
        <p:spPr>
          <a:xfrm>
            <a:off x="12970536" y="4571794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1" name="object 2839"/>
          <p:cNvSpPr/>
          <p:nvPr/>
        </p:nvSpPr>
        <p:spPr>
          <a:xfrm>
            <a:off x="13060449" y="448187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2" name="object 2840"/>
          <p:cNvSpPr/>
          <p:nvPr/>
        </p:nvSpPr>
        <p:spPr>
          <a:xfrm>
            <a:off x="13150363" y="4289207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3" name="object 2841"/>
          <p:cNvSpPr/>
          <p:nvPr/>
        </p:nvSpPr>
        <p:spPr>
          <a:xfrm>
            <a:off x="13240276" y="4289208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4" name="object 2842"/>
          <p:cNvSpPr/>
          <p:nvPr/>
        </p:nvSpPr>
        <p:spPr>
          <a:xfrm>
            <a:off x="13330190" y="4340586"/>
            <a:ext cx="102870" cy="411480"/>
          </a:xfrm>
          <a:custGeom>
            <a:avLst/>
            <a:gdLst/>
            <a:ahLst/>
            <a:cxnLst/>
            <a:rect l="l" t="t" r="r" b="b"/>
            <a:pathLst>
              <a:path w="102870" h="411479">
                <a:moveTo>
                  <a:pt x="0" y="0"/>
                </a:moveTo>
                <a:lnTo>
                  <a:pt x="102758" y="41103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5" name="object 2843"/>
          <p:cNvSpPr/>
          <p:nvPr/>
        </p:nvSpPr>
        <p:spPr>
          <a:xfrm>
            <a:off x="12970537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6" name="object 2844"/>
          <p:cNvSpPr/>
          <p:nvPr/>
        </p:nvSpPr>
        <p:spPr>
          <a:xfrm>
            <a:off x="12970534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7" name="object 2845"/>
          <p:cNvSpPr/>
          <p:nvPr/>
        </p:nvSpPr>
        <p:spPr>
          <a:xfrm>
            <a:off x="12970533" y="5072741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128449"/>
                </a:lnTo>
                <a:lnTo>
                  <a:pt x="0" y="244052"/>
                </a:lnTo>
                <a:lnTo>
                  <a:pt x="89913" y="24405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8" name="object 2846"/>
          <p:cNvSpPr/>
          <p:nvPr/>
        </p:nvSpPr>
        <p:spPr>
          <a:xfrm>
            <a:off x="13060447" y="495713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115603"/>
                </a:lnTo>
                <a:lnTo>
                  <a:pt x="0" y="359655"/>
                </a:lnTo>
                <a:lnTo>
                  <a:pt x="89913" y="35965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9" name="object 2847"/>
          <p:cNvSpPr/>
          <p:nvPr/>
        </p:nvSpPr>
        <p:spPr>
          <a:xfrm>
            <a:off x="13150360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4" y="0"/>
                </a:moveTo>
                <a:lnTo>
                  <a:pt x="0" y="102758"/>
                </a:lnTo>
                <a:lnTo>
                  <a:pt x="0" y="462413"/>
                </a:lnTo>
                <a:lnTo>
                  <a:pt x="89914" y="46241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0" name="object 2848"/>
          <p:cNvSpPr/>
          <p:nvPr/>
        </p:nvSpPr>
        <p:spPr>
          <a:xfrm>
            <a:off x="13240275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1" name="object 2849"/>
          <p:cNvSpPr/>
          <p:nvPr/>
        </p:nvSpPr>
        <p:spPr>
          <a:xfrm>
            <a:off x="13330189" y="5149811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102758" y="0"/>
                </a:moveTo>
                <a:lnTo>
                  <a:pt x="0" y="166982"/>
                </a:lnTo>
                <a:lnTo>
                  <a:pt x="102758" y="16698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2" name="object 2850"/>
          <p:cNvSpPr/>
          <p:nvPr/>
        </p:nvSpPr>
        <p:spPr>
          <a:xfrm>
            <a:off x="12970536" y="507274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3" name="object 2851"/>
          <p:cNvSpPr/>
          <p:nvPr/>
        </p:nvSpPr>
        <p:spPr>
          <a:xfrm>
            <a:off x="13060449" y="495713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4" name="object 2852"/>
          <p:cNvSpPr/>
          <p:nvPr/>
        </p:nvSpPr>
        <p:spPr>
          <a:xfrm>
            <a:off x="13150363" y="4854378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5" name="object 2853"/>
          <p:cNvSpPr/>
          <p:nvPr/>
        </p:nvSpPr>
        <p:spPr>
          <a:xfrm>
            <a:off x="13240276" y="4854379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89913" y="46241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6" name="object 2854"/>
          <p:cNvSpPr/>
          <p:nvPr/>
        </p:nvSpPr>
        <p:spPr>
          <a:xfrm>
            <a:off x="13330190" y="5149809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166982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7" name="object 2855"/>
          <p:cNvSpPr/>
          <p:nvPr/>
        </p:nvSpPr>
        <p:spPr>
          <a:xfrm>
            <a:off x="12970537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8" name="object 2856"/>
          <p:cNvSpPr/>
          <p:nvPr/>
        </p:nvSpPr>
        <p:spPr>
          <a:xfrm>
            <a:off x="12970534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9" name="object 2857"/>
          <p:cNvSpPr/>
          <p:nvPr/>
        </p:nvSpPr>
        <p:spPr>
          <a:xfrm>
            <a:off x="12970533" y="5586533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0" name="object 2858"/>
          <p:cNvSpPr/>
          <p:nvPr/>
        </p:nvSpPr>
        <p:spPr>
          <a:xfrm>
            <a:off x="13060447" y="5766361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1" name="object 2859"/>
          <p:cNvSpPr/>
          <p:nvPr/>
        </p:nvSpPr>
        <p:spPr>
          <a:xfrm>
            <a:off x="13150360" y="565075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4" y="0"/>
                </a:moveTo>
                <a:lnTo>
                  <a:pt x="0" y="115603"/>
                </a:lnTo>
                <a:lnTo>
                  <a:pt x="0" y="231206"/>
                </a:lnTo>
                <a:lnTo>
                  <a:pt x="89914" y="231206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2" name="object 2860"/>
          <p:cNvSpPr/>
          <p:nvPr/>
        </p:nvSpPr>
        <p:spPr>
          <a:xfrm>
            <a:off x="13240275" y="553515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115603"/>
                </a:ln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3" name="object 2861"/>
          <p:cNvSpPr/>
          <p:nvPr/>
        </p:nvSpPr>
        <p:spPr>
          <a:xfrm>
            <a:off x="13330189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115603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4" name="object 2862"/>
          <p:cNvSpPr/>
          <p:nvPr/>
        </p:nvSpPr>
        <p:spPr>
          <a:xfrm>
            <a:off x="12970536" y="5586531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0"/>
                </a:moveTo>
                <a:lnTo>
                  <a:pt x="89913" y="29543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5" name="object 2863"/>
          <p:cNvSpPr/>
          <p:nvPr/>
        </p:nvSpPr>
        <p:spPr>
          <a:xfrm>
            <a:off x="13060449" y="5766359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6" name="object 2864"/>
          <p:cNvSpPr/>
          <p:nvPr/>
        </p:nvSpPr>
        <p:spPr>
          <a:xfrm>
            <a:off x="13150363" y="565075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7" name="object 2865"/>
          <p:cNvSpPr/>
          <p:nvPr/>
        </p:nvSpPr>
        <p:spPr>
          <a:xfrm>
            <a:off x="13240276" y="5535153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8" name="object 2866"/>
          <p:cNvSpPr/>
          <p:nvPr/>
        </p:nvSpPr>
        <p:spPr>
          <a:xfrm>
            <a:off x="13330190" y="5419550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9" name="object 2867"/>
          <p:cNvSpPr/>
          <p:nvPr/>
        </p:nvSpPr>
        <p:spPr>
          <a:xfrm>
            <a:off x="12970537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0" name="object 2868"/>
          <p:cNvSpPr/>
          <p:nvPr/>
        </p:nvSpPr>
        <p:spPr>
          <a:xfrm>
            <a:off x="12970534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1" name="object 2869"/>
          <p:cNvSpPr/>
          <p:nvPr/>
        </p:nvSpPr>
        <p:spPr>
          <a:xfrm>
            <a:off x="12970533" y="6061791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38534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2" name="object 2870"/>
          <p:cNvSpPr/>
          <p:nvPr/>
        </p:nvSpPr>
        <p:spPr>
          <a:xfrm>
            <a:off x="13060447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3" name="object 2871"/>
          <p:cNvSpPr/>
          <p:nvPr/>
        </p:nvSpPr>
        <p:spPr>
          <a:xfrm>
            <a:off x="13150360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4" name="object 2872"/>
          <p:cNvSpPr/>
          <p:nvPr/>
        </p:nvSpPr>
        <p:spPr>
          <a:xfrm>
            <a:off x="13240275" y="625446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5" name="object 2873"/>
          <p:cNvSpPr/>
          <p:nvPr/>
        </p:nvSpPr>
        <p:spPr>
          <a:xfrm>
            <a:off x="13330189" y="644713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6" name="object 2874"/>
          <p:cNvSpPr/>
          <p:nvPr/>
        </p:nvSpPr>
        <p:spPr>
          <a:xfrm>
            <a:off x="12970536" y="6061790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7" name="object 2875"/>
          <p:cNvSpPr/>
          <p:nvPr/>
        </p:nvSpPr>
        <p:spPr>
          <a:xfrm>
            <a:off x="13060449" y="598472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8" name="object 2876"/>
          <p:cNvSpPr/>
          <p:nvPr/>
        </p:nvSpPr>
        <p:spPr>
          <a:xfrm>
            <a:off x="13150363" y="598472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9" name="object 2877"/>
          <p:cNvSpPr/>
          <p:nvPr/>
        </p:nvSpPr>
        <p:spPr>
          <a:xfrm>
            <a:off x="13240276" y="625446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0" name="object 2878"/>
          <p:cNvSpPr/>
          <p:nvPr/>
        </p:nvSpPr>
        <p:spPr>
          <a:xfrm>
            <a:off x="13330190" y="644713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1" name="object 2879"/>
          <p:cNvSpPr/>
          <p:nvPr/>
        </p:nvSpPr>
        <p:spPr>
          <a:xfrm>
            <a:off x="12970537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2" name="object 2880"/>
          <p:cNvSpPr/>
          <p:nvPr/>
        </p:nvSpPr>
        <p:spPr>
          <a:xfrm>
            <a:off x="13240275" y="6549894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40" h="462915">
                <a:moveTo>
                  <a:pt x="0" y="462412"/>
                </a:moveTo>
                <a:lnTo>
                  <a:pt x="192671" y="462412"/>
                </a:lnTo>
                <a:lnTo>
                  <a:pt x="19267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3" name="object 2881"/>
          <p:cNvSpPr/>
          <p:nvPr/>
        </p:nvSpPr>
        <p:spPr>
          <a:xfrm>
            <a:off x="12970533" y="6549894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40" h="462915">
                <a:moveTo>
                  <a:pt x="0" y="462412"/>
                </a:moveTo>
                <a:lnTo>
                  <a:pt x="179826" y="462412"/>
                </a:lnTo>
                <a:lnTo>
                  <a:pt x="179826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4" name="object 2882"/>
          <p:cNvSpPr/>
          <p:nvPr/>
        </p:nvSpPr>
        <p:spPr>
          <a:xfrm>
            <a:off x="12970533" y="6639807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89913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5" name="object 2883"/>
          <p:cNvSpPr/>
          <p:nvPr/>
        </p:nvSpPr>
        <p:spPr>
          <a:xfrm>
            <a:off x="13060447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6" name="object 2884"/>
          <p:cNvSpPr/>
          <p:nvPr/>
        </p:nvSpPr>
        <p:spPr>
          <a:xfrm>
            <a:off x="13150360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4" y="0"/>
                </a:lnTo>
                <a:lnTo>
                  <a:pt x="899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7" name="object 2885"/>
          <p:cNvSpPr/>
          <p:nvPr/>
        </p:nvSpPr>
        <p:spPr>
          <a:xfrm>
            <a:off x="13240275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8" name="object 2886"/>
          <p:cNvSpPr/>
          <p:nvPr/>
        </p:nvSpPr>
        <p:spPr>
          <a:xfrm>
            <a:off x="13330189" y="6781100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0" y="231206"/>
                </a:lnTo>
                <a:lnTo>
                  <a:pt x="102758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9" name="object 2887"/>
          <p:cNvSpPr/>
          <p:nvPr/>
        </p:nvSpPr>
        <p:spPr>
          <a:xfrm>
            <a:off x="12970536" y="663980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0" name="object 2888"/>
          <p:cNvSpPr/>
          <p:nvPr/>
        </p:nvSpPr>
        <p:spPr>
          <a:xfrm>
            <a:off x="13060449" y="654989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1" name="object 2889"/>
          <p:cNvSpPr/>
          <p:nvPr/>
        </p:nvSpPr>
        <p:spPr>
          <a:xfrm>
            <a:off x="13150363" y="654989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2" name="object 2890"/>
          <p:cNvSpPr/>
          <p:nvPr/>
        </p:nvSpPr>
        <p:spPr>
          <a:xfrm>
            <a:off x="13240276" y="654989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3" name="object 2891"/>
          <p:cNvSpPr/>
          <p:nvPr/>
        </p:nvSpPr>
        <p:spPr>
          <a:xfrm>
            <a:off x="13330190" y="6781098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102758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4" name="object 2892"/>
          <p:cNvSpPr/>
          <p:nvPr/>
        </p:nvSpPr>
        <p:spPr>
          <a:xfrm>
            <a:off x="12970537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5" name="object 2893"/>
          <p:cNvSpPr/>
          <p:nvPr/>
        </p:nvSpPr>
        <p:spPr>
          <a:xfrm>
            <a:off x="12970534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6" name="object 2894"/>
          <p:cNvSpPr/>
          <p:nvPr/>
        </p:nvSpPr>
        <p:spPr>
          <a:xfrm>
            <a:off x="12970533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25689"/>
                </a:ln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7" name="object 2895"/>
          <p:cNvSpPr/>
          <p:nvPr/>
        </p:nvSpPr>
        <p:spPr>
          <a:xfrm>
            <a:off x="13060447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308274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8" name="object 2896"/>
          <p:cNvSpPr/>
          <p:nvPr/>
        </p:nvSpPr>
        <p:spPr>
          <a:xfrm>
            <a:off x="13150360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4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4" y="462412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9" name="object 2897"/>
          <p:cNvSpPr/>
          <p:nvPr/>
        </p:nvSpPr>
        <p:spPr>
          <a:xfrm>
            <a:off x="13240275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7249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0" name="object 2898"/>
          <p:cNvSpPr/>
          <p:nvPr/>
        </p:nvSpPr>
        <p:spPr>
          <a:xfrm>
            <a:off x="13330189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1" name="object 2899"/>
          <p:cNvSpPr/>
          <p:nvPr/>
        </p:nvSpPr>
        <p:spPr>
          <a:xfrm>
            <a:off x="12970536" y="743618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2" name="object 2900"/>
          <p:cNvSpPr/>
          <p:nvPr/>
        </p:nvSpPr>
        <p:spPr>
          <a:xfrm>
            <a:off x="13060449" y="712790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3" name="object 2901"/>
          <p:cNvSpPr/>
          <p:nvPr/>
        </p:nvSpPr>
        <p:spPr>
          <a:xfrm>
            <a:off x="13150363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4" name="object 2902"/>
          <p:cNvSpPr/>
          <p:nvPr/>
        </p:nvSpPr>
        <p:spPr>
          <a:xfrm>
            <a:off x="13240276" y="711506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89913" y="37249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5" name="object 2903"/>
          <p:cNvSpPr/>
          <p:nvPr/>
        </p:nvSpPr>
        <p:spPr>
          <a:xfrm>
            <a:off x="13330190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6" name="object 2904"/>
          <p:cNvSpPr/>
          <p:nvPr/>
        </p:nvSpPr>
        <p:spPr>
          <a:xfrm>
            <a:off x="12970537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7" name="object 2905"/>
          <p:cNvSpPr/>
          <p:nvPr/>
        </p:nvSpPr>
        <p:spPr>
          <a:xfrm>
            <a:off x="12970534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8" name="object 2906"/>
          <p:cNvSpPr/>
          <p:nvPr/>
        </p:nvSpPr>
        <p:spPr>
          <a:xfrm>
            <a:off x="12970533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89913" y="0"/>
                </a:moveTo>
                <a:lnTo>
                  <a:pt x="0" y="295431"/>
                </a:lnTo>
                <a:lnTo>
                  <a:pt x="89913" y="29543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9" name="object 2907"/>
          <p:cNvSpPr/>
          <p:nvPr/>
        </p:nvSpPr>
        <p:spPr>
          <a:xfrm>
            <a:off x="13060447" y="769307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154137"/>
                </a:lnTo>
                <a:lnTo>
                  <a:pt x="0" y="449568"/>
                </a:lnTo>
                <a:lnTo>
                  <a:pt x="89913" y="4495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0" name="object 2908"/>
          <p:cNvSpPr/>
          <p:nvPr/>
        </p:nvSpPr>
        <p:spPr>
          <a:xfrm>
            <a:off x="13150360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4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4" y="462413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1" name="object 2909"/>
          <p:cNvSpPr/>
          <p:nvPr/>
        </p:nvSpPr>
        <p:spPr>
          <a:xfrm>
            <a:off x="13240275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2" name="object 2910"/>
          <p:cNvSpPr/>
          <p:nvPr/>
        </p:nvSpPr>
        <p:spPr>
          <a:xfrm>
            <a:off x="13330189" y="7757303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4"/>
                </a:lnTo>
                <a:lnTo>
                  <a:pt x="102758" y="385344"/>
                </a:lnTo>
                <a:lnTo>
                  <a:pt x="102758" y="16698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3" name="object 2911"/>
          <p:cNvSpPr/>
          <p:nvPr/>
        </p:nvSpPr>
        <p:spPr>
          <a:xfrm>
            <a:off x="12970536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4" name="object 2912"/>
          <p:cNvSpPr/>
          <p:nvPr/>
        </p:nvSpPr>
        <p:spPr>
          <a:xfrm>
            <a:off x="13060449" y="7693078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5" name="object 2913"/>
          <p:cNvSpPr/>
          <p:nvPr/>
        </p:nvSpPr>
        <p:spPr>
          <a:xfrm>
            <a:off x="13150363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6" name="object 2914"/>
          <p:cNvSpPr/>
          <p:nvPr/>
        </p:nvSpPr>
        <p:spPr>
          <a:xfrm>
            <a:off x="13240276" y="768023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7" name="object 2915"/>
          <p:cNvSpPr/>
          <p:nvPr/>
        </p:nvSpPr>
        <p:spPr>
          <a:xfrm>
            <a:off x="13330190" y="7757302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102758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8" name="object 2916"/>
          <p:cNvSpPr/>
          <p:nvPr/>
        </p:nvSpPr>
        <p:spPr>
          <a:xfrm>
            <a:off x="12970537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9" name="object 2917"/>
          <p:cNvSpPr/>
          <p:nvPr/>
        </p:nvSpPr>
        <p:spPr>
          <a:xfrm>
            <a:off x="12970534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0" name="object 2918"/>
          <p:cNvSpPr/>
          <p:nvPr/>
        </p:nvSpPr>
        <p:spPr>
          <a:xfrm>
            <a:off x="12970533" y="8502300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1" name="object 2919"/>
          <p:cNvSpPr/>
          <p:nvPr/>
        </p:nvSpPr>
        <p:spPr>
          <a:xfrm>
            <a:off x="13060447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2" name="object 2920"/>
          <p:cNvSpPr/>
          <p:nvPr/>
        </p:nvSpPr>
        <p:spPr>
          <a:xfrm>
            <a:off x="1315036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4" y="462412"/>
                </a:lnTo>
                <a:lnTo>
                  <a:pt x="89914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3" name="object 2921"/>
          <p:cNvSpPr/>
          <p:nvPr/>
        </p:nvSpPr>
        <p:spPr>
          <a:xfrm>
            <a:off x="13240275" y="832247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4" name="object 2922"/>
          <p:cNvSpPr/>
          <p:nvPr/>
        </p:nvSpPr>
        <p:spPr>
          <a:xfrm>
            <a:off x="13330189" y="8412387"/>
            <a:ext cx="102870" cy="295910"/>
          </a:xfrm>
          <a:custGeom>
            <a:avLst/>
            <a:gdLst/>
            <a:ahLst/>
            <a:cxnLst/>
            <a:rect l="l" t="t" r="r" b="b"/>
            <a:pathLst>
              <a:path w="102870" h="295909">
                <a:moveTo>
                  <a:pt x="0" y="0"/>
                </a:moveTo>
                <a:lnTo>
                  <a:pt x="0" y="295430"/>
                </a:lnTo>
                <a:lnTo>
                  <a:pt x="102758" y="295430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5" name="object 2923"/>
          <p:cNvSpPr/>
          <p:nvPr/>
        </p:nvSpPr>
        <p:spPr>
          <a:xfrm>
            <a:off x="12970536" y="8502299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6" name="object 2924"/>
          <p:cNvSpPr/>
          <p:nvPr/>
        </p:nvSpPr>
        <p:spPr>
          <a:xfrm>
            <a:off x="13060449" y="824540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7" name="object 2925"/>
          <p:cNvSpPr/>
          <p:nvPr/>
        </p:nvSpPr>
        <p:spPr>
          <a:xfrm>
            <a:off x="13150363" y="824540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8" name="object 2926"/>
          <p:cNvSpPr/>
          <p:nvPr/>
        </p:nvSpPr>
        <p:spPr>
          <a:xfrm>
            <a:off x="13240276" y="832247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9" name="object 2927"/>
          <p:cNvSpPr/>
          <p:nvPr/>
        </p:nvSpPr>
        <p:spPr>
          <a:xfrm>
            <a:off x="13330190" y="841238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0" name="object 2928"/>
          <p:cNvSpPr/>
          <p:nvPr/>
        </p:nvSpPr>
        <p:spPr>
          <a:xfrm>
            <a:off x="12970537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1" name="object 2929"/>
          <p:cNvSpPr/>
          <p:nvPr/>
        </p:nvSpPr>
        <p:spPr>
          <a:xfrm>
            <a:off x="12970534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3" y="0"/>
                </a:lnTo>
                <a:lnTo>
                  <a:pt x="4624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2" name="object 2930"/>
          <p:cNvSpPr/>
          <p:nvPr/>
        </p:nvSpPr>
        <p:spPr>
          <a:xfrm>
            <a:off x="12970533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3" name="object 2931"/>
          <p:cNvSpPr/>
          <p:nvPr/>
        </p:nvSpPr>
        <p:spPr>
          <a:xfrm>
            <a:off x="13060447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4" name="object 2932"/>
          <p:cNvSpPr/>
          <p:nvPr/>
        </p:nvSpPr>
        <p:spPr>
          <a:xfrm>
            <a:off x="13150360" y="8964713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0"/>
                </a:moveTo>
                <a:lnTo>
                  <a:pt x="0" y="308274"/>
                </a:lnTo>
                <a:lnTo>
                  <a:pt x="89914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5" name="object 2933"/>
          <p:cNvSpPr/>
          <p:nvPr/>
        </p:nvSpPr>
        <p:spPr>
          <a:xfrm>
            <a:off x="13240275" y="913169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6" name="object 2934"/>
          <p:cNvSpPr/>
          <p:nvPr/>
        </p:nvSpPr>
        <p:spPr>
          <a:xfrm>
            <a:off x="13330189" y="913169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0" y="141292"/>
                </a:lnTo>
                <a:lnTo>
                  <a:pt x="102758" y="141292"/>
                </a:lnTo>
                <a:lnTo>
                  <a:pt x="102758" y="6422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7" name="object 2935"/>
          <p:cNvSpPr/>
          <p:nvPr/>
        </p:nvSpPr>
        <p:spPr>
          <a:xfrm>
            <a:off x="12970536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8" name="object 2936"/>
          <p:cNvSpPr/>
          <p:nvPr/>
        </p:nvSpPr>
        <p:spPr>
          <a:xfrm>
            <a:off x="13060449" y="881057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9" name="object 2937"/>
          <p:cNvSpPr/>
          <p:nvPr/>
        </p:nvSpPr>
        <p:spPr>
          <a:xfrm>
            <a:off x="13150363" y="896471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0" name="object 2938"/>
          <p:cNvSpPr/>
          <p:nvPr/>
        </p:nvSpPr>
        <p:spPr>
          <a:xfrm>
            <a:off x="13240276" y="9131695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1" name="object 2939"/>
          <p:cNvSpPr/>
          <p:nvPr/>
        </p:nvSpPr>
        <p:spPr>
          <a:xfrm>
            <a:off x="13330190" y="9131695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2" name="object 2940"/>
          <p:cNvSpPr/>
          <p:nvPr/>
        </p:nvSpPr>
        <p:spPr>
          <a:xfrm>
            <a:off x="12970537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3" name="object 2941"/>
          <p:cNvSpPr/>
          <p:nvPr/>
        </p:nvSpPr>
        <p:spPr>
          <a:xfrm>
            <a:off x="12970534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3" y="0"/>
                </a:lnTo>
                <a:lnTo>
                  <a:pt x="462413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4" name="object 2942"/>
          <p:cNvSpPr/>
          <p:nvPr/>
        </p:nvSpPr>
        <p:spPr>
          <a:xfrm>
            <a:off x="12970533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5" name="object 2943"/>
          <p:cNvSpPr/>
          <p:nvPr/>
        </p:nvSpPr>
        <p:spPr>
          <a:xfrm>
            <a:off x="13060447" y="9581263"/>
            <a:ext cx="90170" cy="172720"/>
          </a:xfrm>
          <a:custGeom>
            <a:avLst/>
            <a:gdLst/>
            <a:ahLst/>
            <a:cxnLst/>
            <a:rect l="l" t="t" r="r" b="b"/>
            <a:pathLst>
              <a:path w="90170" h="172720">
                <a:moveTo>
                  <a:pt x="0" y="0"/>
                </a:moveTo>
                <a:lnTo>
                  <a:pt x="0" y="172336"/>
                </a:lnTo>
                <a:lnTo>
                  <a:pt x="89913" y="172336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6" name="object 2944"/>
          <p:cNvSpPr/>
          <p:nvPr/>
        </p:nvSpPr>
        <p:spPr>
          <a:xfrm>
            <a:off x="13150360" y="9414282"/>
            <a:ext cx="90170" cy="339725"/>
          </a:xfrm>
          <a:custGeom>
            <a:avLst/>
            <a:gdLst/>
            <a:ahLst/>
            <a:cxnLst/>
            <a:rect l="l" t="t" r="r" b="b"/>
            <a:pathLst>
              <a:path w="90170" h="339725">
                <a:moveTo>
                  <a:pt x="89914" y="0"/>
                </a:moveTo>
                <a:lnTo>
                  <a:pt x="0" y="205516"/>
                </a:lnTo>
                <a:lnTo>
                  <a:pt x="0" y="339319"/>
                </a:lnTo>
                <a:lnTo>
                  <a:pt x="89914" y="339319"/>
                </a:lnTo>
                <a:lnTo>
                  <a:pt x="89914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7" name="object 2945"/>
          <p:cNvSpPr/>
          <p:nvPr/>
        </p:nvSpPr>
        <p:spPr>
          <a:xfrm>
            <a:off x="13240275" y="9414282"/>
            <a:ext cx="72390" cy="339725"/>
          </a:xfrm>
          <a:custGeom>
            <a:avLst/>
            <a:gdLst/>
            <a:ahLst/>
            <a:cxnLst/>
            <a:rect l="l" t="t" r="r" b="b"/>
            <a:pathLst>
              <a:path w="72390" h="339725">
                <a:moveTo>
                  <a:pt x="0" y="0"/>
                </a:moveTo>
                <a:lnTo>
                  <a:pt x="0" y="339319"/>
                </a:lnTo>
                <a:lnTo>
                  <a:pt x="71976" y="3393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8" name="object 2946"/>
          <p:cNvSpPr/>
          <p:nvPr/>
        </p:nvSpPr>
        <p:spPr>
          <a:xfrm>
            <a:off x="13351329" y="9427126"/>
            <a:ext cx="81915" cy="327025"/>
          </a:xfrm>
          <a:custGeom>
            <a:avLst/>
            <a:gdLst/>
            <a:ahLst/>
            <a:cxnLst/>
            <a:rect l="l" t="t" r="r" b="b"/>
            <a:pathLst>
              <a:path w="81915" h="327025">
                <a:moveTo>
                  <a:pt x="81618" y="0"/>
                </a:moveTo>
                <a:lnTo>
                  <a:pt x="0" y="326474"/>
                </a:lnTo>
                <a:lnTo>
                  <a:pt x="81618" y="326474"/>
                </a:lnTo>
                <a:lnTo>
                  <a:pt x="8161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9" name="object 2947"/>
          <p:cNvSpPr/>
          <p:nvPr/>
        </p:nvSpPr>
        <p:spPr>
          <a:xfrm>
            <a:off x="12970536" y="937574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0" name="object 2948"/>
          <p:cNvSpPr/>
          <p:nvPr/>
        </p:nvSpPr>
        <p:spPr>
          <a:xfrm>
            <a:off x="13060449" y="958126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1" name="object 2949"/>
          <p:cNvSpPr/>
          <p:nvPr/>
        </p:nvSpPr>
        <p:spPr>
          <a:xfrm>
            <a:off x="13150363" y="9414280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2" name="object 2950"/>
          <p:cNvSpPr/>
          <p:nvPr/>
        </p:nvSpPr>
        <p:spPr>
          <a:xfrm>
            <a:off x="13240276" y="9414281"/>
            <a:ext cx="72390" cy="339725"/>
          </a:xfrm>
          <a:custGeom>
            <a:avLst/>
            <a:gdLst/>
            <a:ahLst/>
            <a:cxnLst/>
            <a:rect l="l" t="t" r="r" b="b"/>
            <a:pathLst>
              <a:path w="72390" h="339725">
                <a:moveTo>
                  <a:pt x="0" y="0"/>
                </a:moveTo>
                <a:lnTo>
                  <a:pt x="71976" y="3393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3" name="object 2951"/>
          <p:cNvSpPr/>
          <p:nvPr/>
        </p:nvSpPr>
        <p:spPr>
          <a:xfrm>
            <a:off x="13351331" y="9427126"/>
            <a:ext cx="81915" cy="327025"/>
          </a:xfrm>
          <a:custGeom>
            <a:avLst/>
            <a:gdLst/>
            <a:ahLst/>
            <a:cxnLst/>
            <a:rect l="l" t="t" r="r" b="b"/>
            <a:pathLst>
              <a:path w="81915" h="327025">
                <a:moveTo>
                  <a:pt x="0" y="326474"/>
                </a:moveTo>
                <a:lnTo>
                  <a:pt x="8161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4" name="object 2952"/>
          <p:cNvSpPr/>
          <p:nvPr/>
        </p:nvSpPr>
        <p:spPr>
          <a:xfrm>
            <a:off x="12970537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5" name="object 2953"/>
          <p:cNvSpPr/>
          <p:nvPr/>
        </p:nvSpPr>
        <p:spPr>
          <a:xfrm>
            <a:off x="12970536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6" name="object 2954"/>
          <p:cNvSpPr/>
          <p:nvPr/>
        </p:nvSpPr>
        <p:spPr>
          <a:xfrm>
            <a:off x="13535706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7" name="object 2955"/>
          <p:cNvSpPr/>
          <p:nvPr/>
        </p:nvSpPr>
        <p:spPr>
          <a:xfrm>
            <a:off x="13535705" y="3004730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8" name="object 2956"/>
          <p:cNvSpPr/>
          <p:nvPr/>
        </p:nvSpPr>
        <p:spPr>
          <a:xfrm>
            <a:off x="13625619" y="2773524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89913" y="0"/>
                </a:moveTo>
                <a:lnTo>
                  <a:pt x="0" y="282585"/>
                </a:lnTo>
                <a:lnTo>
                  <a:pt x="89913" y="28258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9" name="object 2957"/>
          <p:cNvSpPr/>
          <p:nvPr/>
        </p:nvSpPr>
        <p:spPr>
          <a:xfrm>
            <a:off x="13715532" y="264507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80">
                <a:moveTo>
                  <a:pt x="89913" y="0"/>
                </a:moveTo>
                <a:lnTo>
                  <a:pt x="0" y="128447"/>
                </a:lnTo>
                <a:lnTo>
                  <a:pt x="0" y="411032"/>
                </a:lnTo>
                <a:lnTo>
                  <a:pt x="89913" y="41103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0" name="object 2958"/>
          <p:cNvSpPr/>
          <p:nvPr/>
        </p:nvSpPr>
        <p:spPr>
          <a:xfrm>
            <a:off x="13805446" y="2593697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5137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1" name="object 2959"/>
          <p:cNvSpPr/>
          <p:nvPr/>
        </p:nvSpPr>
        <p:spPr>
          <a:xfrm>
            <a:off x="13895359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2" name="object 2960"/>
          <p:cNvSpPr/>
          <p:nvPr/>
        </p:nvSpPr>
        <p:spPr>
          <a:xfrm>
            <a:off x="13535707" y="3004729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3" name="object 2961"/>
          <p:cNvSpPr/>
          <p:nvPr/>
        </p:nvSpPr>
        <p:spPr>
          <a:xfrm>
            <a:off x="13625620" y="2773523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4" name="object 2962"/>
          <p:cNvSpPr/>
          <p:nvPr/>
        </p:nvSpPr>
        <p:spPr>
          <a:xfrm>
            <a:off x="13715534" y="2645075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5" name="object 2963"/>
          <p:cNvSpPr/>
          <p:nvPr/>
        </p:nvSpPr>
        <p:spPr>
          <a:xfrm>
            <a:off x="13805447" y="259369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6" name="object 2964"/>
          <p:cNvSpPr/>
          <p:nvPr/>
        </p:nvSpPr>
        <p:spPr>
          <a:xfrm>
            <a:off x="13895361" y="2593695"/>
            <a:ext cx="102870" cy="128905"/>
          </a:xfrm>
          <a:custGeom>
            <a:avLst/>
            <a:gdLst/>
            <a:ahLst/>
            <a:cxnLst/>
            <a:rect l="l" t="t" r="r" b="b"/>
            <a:pathLst>
              <a:path w="102870" h="128905">
                <a:moveTo>
                  <a:pt x="0" y="0"/>
                </a:moveTo>
                <a:lnTo>
                  <a:pt x="102758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7" name="object 2965"/>
          <p:cNvSpPr/>
          <p:nvPr/>
        </p:nvSpPr>
        <p:spPr>
          <a:xfrm>
            <a:off x="13535708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8" name="object 2966"/>
          <p:cNvSpPr/>
          <p:nvPr/>
        </p:nvSpPr>
        <p:spPr>
          <a:xfrm>
            <a:off x="13535706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9" name="object 2967"/>
          <p:cNvSpPr/>
          <p:nvPr/>
        </p:nvSpPr>
        <p:spPr>
          <a:xfrm>
            <a:off x="13535705" y="3325849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89913" y="0"/>
                </a:moveTo>
                <a:lnTo>
                  <a:pt x="0" y="295429"/>
                </a:lnTo>
                <a:lnTo>
                  <a:pt x="89913" y="29542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0" name="object 2968"/>
          <p:cNvSpPr/>
          <p:nvPr/>
        </p:nvSpPr>
        <p:spPr>
          <a:xfrm>
            <a:off x="13625619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6698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1" name="object 2969"/>
          <p:cNvSpPr/>
          <p:nvPr/>
        </p:nvSpPr>
        <p:spPr>
          <a:xfrm>
            <a:off x="13715532" y="315886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2" name="object 2970"/>
          <p:cNvSpPr/>
          <p:nvPr/>
        </p:nvSpPr>
        <p:spPr>
          <a:xfrm>
            <a:off x="13805446" y="319740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89913" y="0"/>
                </a:lnTo>
                <a:lnTo>
                  <a:pt x="89913" y="423877"/>
                </a:lnTo>
                <a:lnTo>
                  <a:pt x="0" y="42387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3" name="object 2971"/>
          <p:cNvSpPr/>
          <p:nvPr/>
        </p:nvSpPr>
        <p:spPr>
          <a:xfrm>
            <a:off x="13895359" y="3197401"/>
            <a:ext cx="102870" cy="424180"/>
          </a:xfrm>
          <a:custGeom>
            <a:avLst/>
            <a:gdLst/>
            <a:ahLst/>
            <a:cxnLst/>
            <a:rect l="l" t="t" r="r" b="b"/>
            <a:pathLst>
              <a:path w="102870" h="424179">
                <a:moveTo>
                  <a:pt x="0" y="0"/>
                </a:moveTo>
                <a:lnTo>
                  <a:pt x="0" y="423877"/>
                </a:lnTo>
                <a:lnTo>
                  <a:pt x="102758" y="423877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4" name="object 2972"/>
          <p:cNvSpPr/>
          <p:nvPr/>
        </p:nvSpPr>
        <p:spPr>
          <a:xfrm>
            <a:off x="13535707" y="3325848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10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5" name="object 2973"/>
          <p:cNvSpPr/>
          <p:nvPr/>
        </p:nvSpPr>
        <p:spPr>
          <a:xfrm>
            <a:off x="13625620" y="3158866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6" name="object 2974"/>
          <p:cNvSpPr/>
          <p:nvPr/>
        </p:nvSpPr>
        <p:spPr>
          <a:xfrm>
            <a:off x="13715534" y="315886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7" name="object 2975"/>
          <p:cNvSpPr/>
          <p:nvPr/>
        </p:nvSpPr>
        <p:spPr>
          <a:xfrm>
            <a:off x="13805447" y="319740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8" name="object 2976"/>
          <p:cNvSpPr/>
          <p:nvPr/>
        </p:nvSpPr>
        <p:spPr>
          <a:xfrm>
            <a:off x="13895361" y="3197401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9" name="object 2977"/>
          <p:cNvSpPr/>
          <p:nvPr/>
        </p:nvSpPr>
        <p:spPr>
          <a:xfrm>
            <a:off x="13535708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0" name="object 2978"/>
          <p:cNvSpPr/>
          <p:nvPr/>
        </p:nvSpPr>
        <p:spPr>
          <a:xfrm>
            <a:off x="13535706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1" name="object 2979"/>
          <p:cNvSpPr/>
          <p:nvPr/>
        </p:nvSpPr>
        <p:spPr>
          <a:xfrm>
            <a:off x="13535705" y="413507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2" name="object 2980"/>
          <p:cNvSpPr/>
          <p:nvPr/>
        </p:nvSpPr>
        <p:spPr>
          <a:xfrm>
            <a:off x="13625619" y="404515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3" name="object 2981"/>
          <p:cNvSpPr/>
          <p:nvPr/>
        </p:nvSpPr>
        <p:spPr>
          <a:xfrm>
            <a:off x="13715532" y="387817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166982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4" name="object 2982"/>
          <p:cNvSpPr/>
          <p:nvPr/>
        </p:nvSpPr>
        <p:spPr>
          <a:xfrm>
            <a:off x="13805446" y="381395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64223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5" name="object 2983"/>
          <p:cNvSpPr/>
          <p:nvPr/>
        </p:nvSpPr>
        <p:spPr>
          <a:xfrm>
            <a:off x="13895359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89914"/>
                </a:lnTo>
                <a:lnTo>
                  <a:pt x="0" y="462413"/>
                </a:lnTo>
                <a:lnTo>
                  <a:pt x="102758" y="4624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6" name="object 2984"/>
          <p:cNvSpPr/>
          <p:nvPr/>
        </p:nvSpPr>
        <p:spPr>
          <a:xfrm>
            <a:off x="13535707" y="4135071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7" name="object 2985"/>
          <p:cNvSpPr/>
          <p:nvPr/>
        </p:nvSpPr>
        <p:spPr>
          <a:xfrm>
            <a:off x="13625620" y="4045157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8" name="object 2986"/>
          <p:cNvSpPr/>
          <p:nvPr/>
        </p:nvSpPr>
        <p:spPr>
          <a:xfrm>
            <a:off x="13715534" y="3878175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9" name="object 2987"/>
          <p:cNvSpPr/>
          <p:nvPr/>
        </p:nvSpPr>
        <p:spPr>
          <a:xfrm>
            <a:off x="13805447" y="3813951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0" name="object 2988"/>
          <p:cNvSpPr/>
          <p:nvPr/>
        </p:nvSpPr>
        <p:spPr>
          <a:xfrm>
            <a:off x="13895361" y="3724036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8991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1" name="object 2989"/>
          <p:cNvSpPr/>
          <p:nvPr/>
        </p:nvSpPr>
        <p:spPr>
          <a:xfrm>
            <a:off x="13535708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2" name="object 2990"/>
          <p:cNvSpPr/>
          <p:nvPr/>
        </p:nvSpPr>
        <p:spPr>
          <a:xfrm>
            <a:off x="13535706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3" name="object 2991"/>
          <p:cNvSpPr/>
          <p:nvPr/>
        </p:nvSpPr>
        <p:spPr>
          <a:xfrm>
            <a:off x="13535705" y="444334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4" name="object 2992"/>
          <p:cNvSpPr/>
          <p:nvPr/>
        </p:nvSpPr>
        <p:spPr>
          <a:xfrm>
            <a:off x="13625619" y="439196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51379"/>
                </a:lnTo>
                <a:lnTo>
                  <a:pt x="0" y="359653"/>
                </a:lnTo>
                <a:lnTo>
                  <a:pt x="89913" y="3596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5" name="object 2993"/>
          <p:cNvSpPr/>
          <p:nvPr/>
        </p:nvSpPr>
        <p:spPr>
          <a:xfrm>
            <a:off x="13715532" y="432774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64223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6" name="object 2994"/>
          <p:cNvSpPr/>
          <p:nvPr/>
        </p:nvSpPr>
        <p:spPr>
          <a:xfrm>
            <a:off x="13805446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3853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7" name="object 2995"/>
          <p:cNvSpPr/>
          <p:nvPr/>
        </p:nvSpPr>
        <p:spPr>
          <a:xfrm>
            <a:off x="13895359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8" name="object 2996"/>
          <p:cNvSpPr/>
          <p:nvPr/>
        </p:nvSpPr>
        <p:spPr>
          <a:xfrm>
            <a:off x="13535707" y="4443345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9" name="object 2997"/>
          <p:cNvSpPr/>
          <p:nvPr/>
        </p:nvSpPr>
        <p:spPr>
          <a:xfrm>
            <a:off x="13625620" y="439196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0" name="object 2998"/>
          <p:cNvSpPr/>
          <p:nvPr/>
        </p:nvSpPr>
        <p:spPr>
          <a:xfrm>
            <a:off x="13715534" y="4327743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1" name="object 2999"/>
          <p:cNvSpPr/>
          <p:nvPr/>
        </p:nvSpPr>
        <p:spPr>
          <a:xfrm>
            <a:off x="13805447" y="4289208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2" name="object 3000"/>
          <p:cNvSpPr/>
          <p:nvPr/>
        </p:nvSpPr>
        <p:spPr>
          <a:xfrm>
            <a:off x="13895361" y="4289208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102758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3" name="object 3001"/>
          <p:cNvSpPr/>
          <p:nvPr/>
        </p:nvSpPr>
        <p:spPr>
          <a:xfrm>
            <a:off x="13535708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4" name="object 3002"/>
          <p:cNvSpPr/>
          <p:nvPr/>
        </p:nvSpPr>
        <p:spPr>
          <a:xfrm>
            <a:off x="13535706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5" name="object 3003"/>
          <p:cNvSpPr/>
          <p:nvPr/>
        </p:nvSpPr>
        <p:spPr>
          <a:xfrm>
            <a:off x="13535705" y="5303948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89913" y="0"/>
                </a:moveTo>
                <a:lnTo>
                  <a:pt x="0" y="12844"/>
                </a:lnTo>
                <a:lnTo>
                  <a:pt x="89913" y="1284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6" name="object 3004"/>
          <p:cNvSpPr/>
          <p:nvPr/>
        </p:nvSpPr>
        <p:spPr>
          <a:xfrm>
            <a:off x="13625619" y="5059896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44052"/>
                </a:lnTo>
                <a:lnTo>
                  <a:pt x="0" y="256896"/>
                </a:lnTo>
                <a:lnTo>
                  <a:pt x="89913" y="25689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7" name="object 3005"/>
          <p:cNvSpPr/>
          <p:nvPr/>
        </p:nvSpPr>
        <p:spPr>
          <a:xfrm>
            <a:off x="13715532" y="4880068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179826"/>
                </a:lnTo>
                <a:lnTo>
                  <a:pt x="0" y="436723"/>
                </a:lnTo>
                <a:lnTo>
                  <a:pt x="89913" y="43672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8" name="object 3006"/>
          <p:cNvSpPr/>
          <p:nvPr/>
        </p:nvSpPr>
        <p:spPr>
          <a:xfrm>
            <a:off x="13805446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9" name="object 3007"/>
          <p:cNvSpPr/>
          <p:nvPr/>
        </p:nvSpPr>
        <p:spPr>
          <a:xfrm>
            <a:off x="13895359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3"/>
                </a:lnTo>
                <a:lnTo>
                  <a:pt x="102758" y="462413"/>
                </a:lnTo>
                <a:lnTo>
                  <a:pt x="102758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0" name="object 3008"/>
          <p:cNvSpPr/>
          <p:nvPr/>
        </p:nvSpPr>
        <p:spPr>
          <a:xfrm>
            <a:off x="13535707" y="530394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1" name="object 3009"/>
          <p:cNvSpPr/>
          <p:nvPr/>
        </p:nvSpPr>
        <p:spPr>
          <a:xfrm>
            <a:off x="13625620" y="5059896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2" name="object 3010"/>
          <p:cNvSpPr/>
          <p:nvPr/>
        </p:nvSpPr>
        <p:spPr>
          <a:xfrm>
            <a:off x="13715534" y="4880068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3" name="object 3011"/>
          <p:cNvSpPr/>
          <p:nvPr/>
        </p:nvSpPr>
        <p:spPr>
          <a:xfrm>
            <a:off x="13805447" y="4854378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4" name="object 3012"/>
          <p:cNvSpPr/>
          <p:nvPr/>
        </p:nvSpPr>
        <p:spPr>
          <a:xfrm>
            <a:off x="13895361" y="4854379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5" name="object 3013"/>
          <p:cNvSpPr/>
          <p:nvPr/>
        </p:nvSpPr>
        <p:spPr>
          <a:xfrm>
            <a:off x="13535708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6" name="object 3014"/>
          <p:cNvSpPr/>
          <p:nvPr/>
        </p:nvSpPr>
        <p:spPr>
          <a:xfrm>
            <a:off x="13535706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7" name="object 3015"/>
          <p:cNvSpPr/>
          <p:nvPr/>
        </p:nvSpPr>
        <p:spPr>
          <a:xfrm>
            <a:off x="13535705" y="562506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0"/>
                </a:moveTo>
                <a:lnTo>
                  <a:pt x="0" y="256895"/>
                </a:lnTo>
                <a:lnTo>
                  <a:pt x="89913" y="256895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8" name="object 3016"/>
          <p:cNvSpPr/>
          <p:nvPr/>
        </p:nvSpPr>
        <p:spPr>
          <a:xfrm>
            <a:off x="13625619" y="5676446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9" name="object 3017"/>
          <p:cNvSpPr/>
          <p:nvPr/>
        </p:nvSpPr>
        <p:spPr>
          <a:xfrm>
            <a:off x="13715532" y="5830585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89913" y="0"/>
                </a:moveTo>
                <a:lnTo>
                  <a:pt x="0" y="51379"/>
                </a:lnTo>
                <a:lnTo>
                  <a:pt x="89913" y="5137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0" name="object 3018"/>
          <p:cNvSpPr/>
          <p:nvPr/>
        </p:nvSpPr>
        <p:spPr>
          <a:xfrm>
            <a:off x="13805446" y="5663601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89913" y="0"/>
                </a:moveTo>
                <a:lnTo>
                  <a:pt x="0" y="166982"/>
                </a:ln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1" name="object 3019"/>
          <p:cNvSpPr/>
          <p:nvPr/>
        </p:nvSpPr>
        <p:spPr>
          <a:xfrm>
            <a:off x="13895359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244050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2" name="object 3020"/>
          <p:cNvSpPr/>
          <p:nvPr/>
        </p:nvSpPr>
        <p:spPr>
          <a:xfrm>
            <a:off x="13535707" y="562506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3" name="object 3021"/>
          <p:cNvSpPr/>
          <p:nvPr/>
        </p:nvSpPr>
        <p:spPr>
          <a:xfrm>
            <a:off x="13625620" y="567644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39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4" name="object 3022"/>
          <p:cNvSpPr/>
          <p:nvPr/>
        </p:nvSpPr>
        <p:spPr>
          <a:xfrm>
            <a:off x="13715534" y="5830583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5" name="object 3023"/>
          <p:cNvSpPr/>
          <p:nvPr/>
        </p:nvSpPr>
        <p:spPr>
          <a:xfrm>
            <a:off x="13805447" y="566360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6" name="object 3024"/>
          <p:cNvSpPr/>
          <p:nvPr/>
        </p:nvSpPr>
        <p:spPr>
          <a:xfrm>
            <a:off x="13895361" y="5419550"/>
            <a:ext cx="102870" cy="244475"/>
          </a:xfrm>
          <a:custGeom>
            <a:avLst/>
            <a:gdLst/>
            <a:ahLst/>
            <a:cxnLst/>
            <a:rect l="l" t="t" r="r" b="b"/>
            <a:pathLst>
              <a:path w="102870" h="244475">
                <a:moveTo>
                  <a:pt x="0" y="244051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7" name="object 3025"/>
          <p:cNvSpPr/>
          <p:nvPr/>
        </p:nvSpPr>
        <p:spPr>
          <a:xfrm>
            <a:off x="13535708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8" name="object 3026"/>
          <p:cNvSpPr/>
          <p:nvPr/>
        </p:nvSpPr>
        <p:spPr>
          <a:xfrm>
            <a:off x="13535706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9" name="object 3027"/>
          <p:cNvSpPr/>
          <p:nvPr/>
        </p:nvSpPr>
        <p:spPr>
          <a:xfrm>
            <a:off x="13535705" y="6061791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38534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0" name="object 3028"/>
          <p:cNvSpPr/>
          <p:nvPr/>
        </p:nvSpPr>
        <p:spPr>
          <a:xfrm>
            <a:off x="13625619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1" name="object 3029"/>
          <p:cNvSpPr/>
          <p:nvPr/>
        </p:nvSpPr>
        <p:spPr>
          <a:xfrm>
            <a:off x="13715532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2" name="object 3030"/>
          <p:cNvSpPr/>
          <p:nvPr/>
        </p:nvSpPr>
        <p:spPr>
          <a:xfrm>
            <a:off x="13805446" y="625446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3" name="object 3031"/>
          <p:cNvSpPr/>
          <p:nvPr/>
        </p:nvSpPr>
        <p:spPr>
          <a:xfrm>
            <a:off x="13895359" y="644713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4" name="object 3032"/>
          <p:cNvSpPr/>
          <p:nvPr/>
        </p:nvSpPr>
        <p:spPr>
          <a:xfrm>
            <a:off x="13535707" y="6061790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5" name="object 3033"/>
          <p:cNvSpPr/>
          <p:nvPr/>
        </p:nvSpPr>
        <p:spPr>
          <a:xfrm>
            <a:off x="13625620" y="5984720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6" name="object 3034"/>
          <p:cNvSpPr/>
          <p:nvPr/>
        </p:nvSpPr>
        <p:spPr>
          <a:xfrm>
            <a:off x="13715534" y="5984721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89913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7" name="object 3035"/>
          <p:cNvSpPr/>
          <p:nvPr/>
        </p:nvSpPr>
        <p:spPr>
          <a:xfrm>
            <a:off x="13805447" y="625446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39">
                <a:moveTo>
                  <a:pt x="0" y="0"/>
                </a:moveTo>
                <a:lnTo>
                  <a:pt x="89913" y="192671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8" name="object 3036"/>
          <p:cNvSpPr/>
          <p:nvPr/>
        </p:nvSpPr>
        <p:spPr>
          <a:xfrm>
            <a:off x="13895361" y="644713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9" name="object 3037"/>
          <p:cNvSpPr/>
          <p:nvPr/>
        </p:nvSpPr>
        <p:spPr>
          <a:xfrm>
            <a:off x="13535708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0" name="object 3038"/>
          <p:cNvSpPr/>
          <p:nvPr/>
        </p:nvSpPr>
        <p:spPr>
          <a:xfrm>
            <a:off x="13805446" y="6549894"/>
            <a:ext cx="193040" cy="462915"/>
          </a:xfrm>
          <a:custGeom>
            <a:avLst/>
            <a:gdLst/>
            <a:ahLst/>
            <a:cxnLst/>
            <a:rect l="l" t="t" r="r" b="b"/>
            <a:pathLst>
              <a:path w="193040" h="462915">
                <a:moveTo>
                  <a:pt x="0" y="462412"/>
                </a:moveTo>
                <a:lnTo>
                  <a:pt x="192671" y="462412"/>
                </a:lnTo>
                <a:lnTo>
                  <a:pt x="192671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1" name="object 3039"/>
          <p:cNvSpPr/>
          <p:nvPr/>
        </p:nvSpPr>
        <p:spPr>
          <a:xfrm>
            <a:off x="13535705" y="6549894"/>
            <a:ext cx="180340" cy="462915"/>
          </a:xfrm>
          <a:custGeom>
            <a:avLst/>
            <a:gdLst/>
            <a:ahLst/>
            <a:cxnLst/>
            <a:rect l="l" t="t" r="r" b="b"/>
            <a:pathLst>
              <a:path w="180340" h="462915">
                <a:moveTo>
                  <a:pt x="0" y="462412"/>
                </a:moveTo>
                <a:lnTo>
                  <a:pt x="179826" y="462412"/>
                </a:lnTo>
                <a:lnTo>
                  <a:pt x="179826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2" name="object 3040"/>
          <p:cNvSpPr/>
          <p:nvPr/>
        </p:nvSpPr>
        <p:spPr>
          <a:xfrm>
            <a:off x="13535705" y="6639807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3" y="0"/>
                </a:moveTo>
                <a:lnTo>
                  <a:pt x="0" y="89913"/>
                </a:lnTo>
                <a:lnTo>
                  <a:pt x="0" y="372498"/>
                </a:lnTo>
                <a:lnTo>
                  <a:pt x="89913" y="37249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3" name="object 3041"/>
          <p:cNvSpPr/>
          <p:nvPr/>
        </p:nvSpPr>
        <p:spPr>
          <a:xfrm>
            <a:off x="13625619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4" name="object 3042"/>
          <p:cNvSpPr/>
          <p:nvPr/>
        </p:nvSpPr>
        <p:spPr>
          <a:xfrm>
            <a:off x="13715532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5" name="object 3043"/>
          <p:cNvSpPr/>
          <p:nvPr/>
        </p:nvSpPr>
        <p:spPr>
          <a:xfrm>
            <a:off x="13805446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6" name="object 3044"/>
          <p:cNvSpPr/>
          <p:nvPr/>
        </p:nvSpPr>
        <p:spPr>
          <a:xfrm>
            <a:off x="13895359" y="6781100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0" y="231206"/>
                </a:lnTo>
                <a:lnTo>
                  <a:pt x="102758" y="23120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7" name="object 3045"/>
          <p:cNvSpPr/>
          <p:nvPr/>
        </p:nvSpPr>
        <p:spPr>
          <a:xfrm>
            <a:off x="13535707" y="663980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8" name="object 3046"/>
          <p:cNvSpPr/>
          <p:nvPr/>
        </p:nvSpPr>
        <p:spPr>
          <a:xfrm>
            <a:off x="13625620" y="654989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9" name="object 3047"/>
          <p:cNvSpPr/>
          <p:nvPr/>
        </p:nvSpPr>
        <p:spPr>
          <a:xfrm>
            <a:off x="13715534" y="654989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0" name="object 3048"/>
          <p:cNvSpPr/>
          <p:nvPr/>
        </p:nvSpPr>
        <p:spPr>
          <a:xfrm>
            <a:off x="13805447" y="6549892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0"/>
                </a:moveTo>
                <a:lnTo>
                  <a:pt x="89913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1" name="object 3049"/>
          <p:cNvSpPr/>
          <p:nvPr/>
        </p:nvSpPr>
        <p:spPr>
          <a:xfrm>
            <a:off x="13895361" y="6781098"/>
            <a:ext cx="102870" cy="231775"/>
          </a:xfrm>
          <a:custGeom>
            <a:avLst/>
            <a:gdLst/>
            <a:ahLst/>
            <a:cxnLst/>
            <a:rect l="l" t="t" r="r" b="b"/>
            <a:pathLst>
              <a:path w="102870" h="231775">
                <a:moveTo>
                  <a:pt x="0" y="0"/>
                </a:moveTo>
                <a:lnTo>
                  <a:pt x="102758" y="23120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2" name="object 3050"/>
          <p:cNvSpPr/>
          <p:nvPr/>
        </p:nvSpPr>
        <p:spPr>
          <a:xfrm>
            <a:off x="13535708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3" name="object 3051"/>
          <p:cNvSpPr/>
          <p:nvPr/>
        </p:nvSpPr>
        <p:spPr>
          <a:xfrm>
            <a:off x="13535706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4" name="object 3052"/>
          <p:cNvSpPr/>
          <p:nvPr/>
        </p:nvSpPr>
        <p:spPr>
          <a:xfrm>
            <a:off x="13535705" y="743618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25689"/>
                </a:ln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5" name="object 3053"/>
          <p:cNvSpPr/>
          <p:nvPr/>
        </p:nvSpPr>
        <p:spPr>
          <a:xfrm>
            <a:off x="13625619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308274"/>
                </a:ln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6" name="object 3054"/>
          <p:cNvSpPr/>
          <p:nvPr/>
        </p:nvSpPr>
        <p:spPr>
          <a:xfrm>
            <a:off x="13715532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7" name="object 3055"/>
          <p:cNvSpPr/>
          <p:nvPr/>
        </p:nvSpPr>
        <p:spPr>
          <a:xfrm>
            <a:off x="13805446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7249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8" name="object 3056"/>
          <p:cNvSpPr/>
          <p:nvPr/>
        </p:nvSpPr>
        <p:spPr>
          <a:xfrm>
            <a:off x="13895359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0" y="89913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9" name="object 3057"/>
          <p:cNvSpPr/>
          <p:nvPr/>
        </p:nvSpPr>
        <p:spPr>
          <a:xfrm>
            <a:off x="13535707" y="7436181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0" name="object 3058"/>
          <p:cNvSpPr/>
          <p:nvPr/>
        </p:nvSpPr>
        <p:spPr>
          <a:xfrm>
            <a:off x="13625620" y="712790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30827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1" name="object 3059"/>
          <p:cNvSpPr/>
          <p:nvPr/>
        </p:nvSpPr>
        <p:spPr>
          <a:xfrm>
            <a:off x="13715534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2" name="object 3060"/>
          <p:cNvSpPr/>
          <p:nvPr/>
        </p:nvSpPr>
        <p:spPr>
          <a:xfrm>
            <a:off x="13805447" y="711506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89913" y="37249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3" name="object 3061"/>
          <p:cNvSpPr/>
          <p:nvPr/>
        </p:nvSpPr>
        <p:spPr>
          <a:xfrm>
            <a:off x="13895361" y="748756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4" name="object 3062"/>
          <p:cNvSpPr/>
          <p:nvPr/>
        </p:nvSpPr>
        <p:spPr>
          <a:xfrm>
            <a:off x="13535708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5" name="object 3063"/>
          <p:cNvSpPr/>
          <p:nvPr/>
        </p:nvSpPr>
        <p:spPr>
          <a:xfrm>
            <a:off x="1353570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6" name="object 3064"/>
          <p:cNvSpPr/>
          <p:nvPr/>
        </p:nvSpPr>
        <p:spPr>
          <a:xfrm>
            <a:off x="13535705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89913" y="0"/>
                </a:moveTo>
                <a:lnTo>
                  <a:pt x="0" y="295431"/>
                </a:lnTo>
                <a:lnTo>
                  <a:pt x="89913" y="29543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7" name="object 3065"/>
          <p:cNvSpPr/>
          <p:nvPr/>
        </p:nvSpPr>
        <p:spPr>
          <a:xfrm>
            <a:off x="13625619" y="769307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154137"/>
                </a:lnTo>
                <a:lnTo>
                  <a:pt x="0" y="449568"/>
                </a:lnTo>
                <a:lnTo>
                  <a:pt x="89913" y="4495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8" name="object 3066"/>
          <p:cNvSpPr/>
          <p:nvPr/>
        </p:nvSpPr>
        <p:spPr>
          <a:xfrm>
            <a:off x="13715532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9" name="object 3067"/>
          <p:cNvSpPr/>
          <p:nvPr/>
        </p:nvSpPr>
        <p:spPr>
          <a:xfrm>
            <a:off x="13805446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0" name="object 3068"/>
          <p:cNvSpPr/>
          <p:nvPr/>
        </p:nvSpPr>
        <p:spPr>
          <a:xfrm>
            <a:off x="13895359" y="7757303"/>
            <a:ext cx="102870" cy="385445"/>
          </a:xfrm>
          <a:custGeom>
            <a:avLst/>
            <a:gdLst/>
            <a:ahLst/>
            <a:cxnLst/>
            <a:rect l="l" t="t" r="r" b="b"/>
            <a:pathLst>
              <a:path w="102870" h="385445">
                <a:moveTo>
                  <a:pt x="0" y="0"/>
                </a:moveTo>
                <a:lnTo>
                  <a:pt x="0" y="385344"/>
                </a:lnTo>
                <a:lnTo>
                  <a:pt x="102758" y="385344"/>
                </a:lnTo>
                <a:lnTo>
                  <a:pt x="102758" y="16698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1" name="object 3069"/>
          <p:cNvSpPr/>
          <p:nvPr/>
        </p:nvSpPr>
        <p:spPr>
          <a:xfrm>
            <a:off x="13535707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2" name="object 3070"/>
          <p:cNvSpPr/>
          <p:nvPr/>
        </p:nvSpPr>
        <p:spPr>
          <a:xfrm>
            <a:off x="13625620" y="7693078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3" name="object 3071"/>
          <p:cNvSpPr/>
          <p:nvPr/>
        </p:nvSpPr>
        <p:spPr>
          <a:xfrm>
            <a:off x="13715534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4" name="object 3072"/>
          <p:cNvSpPr/>
          <p:nvPr/>
        </p:nvSpPr>
        <p:spPr>
          <a:xfrm>
            <a:off x="13805447" y="768023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5" name="object 3073"/>
          <p:cNvSpPr/>
          <p:nvPr/>
        </p:nvSpPr>
        <p:spPr>
          <a:xfrm>
            <a:off x="13895361" y="7757302"/>
            <a:ext cx="102870" cy="167005"/>
          </a:xfrm>
          <a:custGeom>
            <a:avLst/>
            <a:gdLst/>
            <a:ahLst/>
            <a:cxnLst/>
            <a:rect l="l" t="t" r="r" b="b"/>
            <a:pathLst>
              <a:path w="102870" h="167004">
                <a:moveTo>
                  <a:pt x="0" y="0"/>
                </a:moveTo>
                <a:lnTo>
                  <a:pt x="102758" y="16698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6" name="object 3074"/>
          <p:cNvSpPr/>
          <p:nvPr/>
        </p:nvSpPr>
        <p:spPr>
          <a:xfrm>
            <a:off x="13535708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7" name="object 3075"/>
          <p:cNvSpPr/>
          <p:nvPr/>
        </p:nvSpPr>
        <p:spPr>
          <a:xfrm>
            <a:off x="13535706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8" name="object 3076"/>
          <p:cNvSpPr/>
          <p:nvPr/>
        </p:nvSpPr>
        <p:spPr>
          <a:xfrm>
            <a:off x="13535705" y="8502300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89913" y="0"/>
                </a:moveTo>
                <a:lnTo>
                  <a:pt x="0" y="205516"/>
                </a:lnTo>
                <a:lnTo>
                  <a:pt x="89913" y="20551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9" name="object 3077"/>
          <p:cNvSpPr/>
          <p:nvPr/>
        </p:nvSpPr>
        <p:spPr>
          <a:xfrm>
            <a:off x="1362561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56895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0" name="object 3078"/>
          <p:cNvSpPr/>
          <p:nvPr/>
        </p:nvSpPr>
        <p:spPr>
          <a:xfrm>
            <a:off x="13715532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1" name="object 3079"/>
          <p:cNvSpPr/>
          <p:nvPr/>
        </p:nvSpPr>
        <p:spPr>
          <a:xfrm>
            <a:off x="13805446" y="8322475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0" y="0"/>
                </a:moveTo>
                <a:lnTo>
                  <a:pt x="0" y="385343"/>
                </a:lnTo>
                <a:lnTo>
                  <a:pt x="89913" y="38534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2" name="object 3080"/>
          <p:cNvSpPr/>
          <p:nvPr/>
        </p:nvSpPr>
        <p:spPr>
          <a:xfrm>
            <a:off x="13895359" y="8412387"/>
            <a:ext cx="102870" cy="295910"/>
          </a:xfrm>
          <a:custGeom>
            <a:avLst/>
            <a:gdLst/>
            <a:ahLst/>
            <a:cxnLst/>
            <a:rect l="l" t="t" r="r" b="b"/>
            <a:pathLst>
              <a:path w="102870" h="295909">
                <a:moveTo>
                  <a:pt x="0" y="0"/>
                </a:moveTo>
                <a:lnTo>
                  <a:pt x="0" y="295430"/>
                </a:lnTo>
                <a:lnTo>
                  <a:pt x="102758" y="295430"/>
                </a:lnTo>
                <a:lnTo>
                  <a:pt x="102758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3" name="object 3081"/>
          <p:cNvSpPr/>
          <p:nvPr/>
        </p:nvSpPr>
        <p:spPr>
          <a:xfrm>
            <a:off x="13535707" y="8502299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4" name="object 3082"/>
          <p:cNvSpPr/>
          <p:nvPr/>
        </p:nvSpPr>
        <p:spPr>
          <a:xfrm>
            <a:off x="13625620" y="8245405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0" y="25689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5" name="object 3083"/>
          <p:cNvSpPr/>
          <p:nvPr/>
        </p:nvSpPr>
        <p:spPr>
          <a:xfrm>
            <a:off x="13715534" y="824540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0"/>
                </a:moveTo>
                <a:lnTo>
                  <a:pt x="89913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6" name="object 3084"/>
          <p:cNvSpPr/>
          <p:nvPr/>
        </p:nvSpPr>
        <p:spPr>
          <a:xfrm>
            <a:off x="13805447" y="832247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7" name="object 3085"/>
          <p:cNvSpPr/>
          <p:nvPr/>
        </p:nvSpPr>
        <p:spPr>
          <a:xfrm>
            <a:off x="13895361" y="8412386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8" name="object 3086"/>
          <p:cNvSpPr/>
          <p:nvPr/>
        </p:nvSpPr>
        <p:spPr>
          <a:xfrm>
            <a:off x="13535708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9" name="object 3087"/>
          <p:cNvSpPr/>
          <p:nvPr/>
        </p:nvSpPr>
        <p:spPr>
          <a:xfrm>
            <a:off x="1353570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0" name="object 3088"/>
          <p:cNvSpPr/>
          <p:nvPr/>
        </p:nvSpPr>
        <p:spPr>
          <a:xfrm>
            <a:off x="13535705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141292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1" name="object 3089"/>
          <p:cNvSpPr/>
          <p:nvPr/>
        </p:nvSpPr>
        <p:spPr>
          <a:xfrm>
            <a:off x="13625619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2" name="object 3090"/>
          <p:cNvSpPr/>
          <p:nvPr/>
        </p:nvSpPr>
        <p:spPr>
          <a:xfrm>
            <a:off x="13715532" y="8964713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0"/>
                </a:moveTo>
                <a:lnTo>
                  <a:pt x="0" y="308274"/>
                </a:lnTo>
                <a:lnTo>
                  <a:pt x="89913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3" name="object 3091"/>
          <p:cNvSpPr/>
          <p:nvPr/>
        </p:nvSpPr>
        <p:spPr>
          <a:xfrm>
            <a:off x="13805446" y="913169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4" name="object 3092"/>
          <p:cNvSpPr/>
          <p:nvPr/>
        </p:nvSpPr>
        <p:spPr>
          <a:xfrm>
            <a:off x="13895359" y="9131696"/>
            <a:ext cx="102870" cy="141605"/>
          </a:xfrm>
          <a:custGeom>
            <a:avLst/>
            <a:gdLst/>
            <a:ahLst/>
            <a:cxnLst/>
            <a:rect l="l" t="t" r="r" b="b"/>
            <a:pathLst>
              <a:path w="102870" h="141604">
                <a:moveTo>
                  <a:pt x="0" y="0"/>
                </a:moveTo>
                <a:lnTo>
                  <a:pt x="0" y="141292"/>
                </a:lnTo>
                <a:lnTo>
                  <a:pt x="102758" y="141292"/>
                </a:lnTo>
                <a:lnTo>
                  <a:pt x="102758" y="6422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5" name="object 3093"/>
          <p:cNvSpPr/>
          <p:nvPr/>
        </p:nvSpPr>
        <p:spPr>
          <a:xfrm>
            <a:off x="13535707" y="8810576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6" name="object 3094"/>
          <p:cNvSpPr/>
          <p:nvPr/>
        </p:nvSpPr>
        <p:spPr>
          <a:xfrm>
            <a:off x="13625620" y="881057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7" name="object 3095"/>
          <p:cNvSpPr/>
          <p:nvPr/>
        </p:nvSpPr>
        <p:spPr>
          <a:xfrm>
            <a:off x="13715534" y="8964712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0"/>
                </a:moveTo>
                <a:lnTo>
                  <a:pt x="89913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8" name="object 3096"/>
          <p:cNvSpPr/>
          <p:nvPr/>
        </p:nvSpPr>
        <p:spPr>
          <a:xfrm>
            <a:off x="13805447" y="9131695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9" name="object 3097"/>
          <p:cNvSpPr/>
          <p:nvPr/>
        </p:nvSpPr>
        <p:spPr>
          <a:xfrm>
            <a:off x="13895361" y="9131695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0"/>
                </a:moveTo>
                <a:lnTo>
                  <a:pt x="102758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0" name="object 3098"/>
          <p:cNvSpPr/>
          <p:nvPr/>
        </p:nvSpPr>
        <p:spPr>
          <a:xfrm>
            <a:off x="13535708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1" name="object 3099"/>
          <p:cNvSpPr/>
          <p:nvPr/>
        </p:nvSpPr>
        <p:spPr>
          <a:xfrm>
            <a:off x="13535706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2" name="object 3100"/>
          <p:cNvSpPr/>
          <p:nvPr/>
        </p:nvSpPr>
        <p:spPr>
          <a:xfrm>
            <a:off x="13535705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3" name="object 3101"/>
          <p:cNvSpPr/>
          <p:nvPr/>
        </p:nvSpPr>
        <p:spPr>
          <a:xfrm>
            <a:off x="13625619" y="9581263"/>
            <a:ext cx="90170" cy="172720"/>
          </a:xfrm>
          <a:custGeom>
            <a:avLst/>
            <a:gdLst/>
            <a:ahLst/>
            <a:cxnLst/>
            <a:rect l="l" t="t" r="r" b="b"/>
            <a:pathLst>
              <a:path w="90170" h="172720">
                <a:moveTo>
                  <a:pt x="0" y="0"/>
                </a:moveTo>
                <a:lnTo>
                  <a:pt x="0" y="172336"/>
                </a:lnTo>
                <a:lnTo>
                  <a:pt x="89913" y="172336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4" name="object 3102"/>
          <p:cNvSpPr/>
          <p:nvPr/>
        </p:nvSpPr>
        <p:spPr>
          <a:xfrm>
            <a:off x="13715532" y="9414282"/>
            <a:ext cx="90170" cy="339725"/>
          </a:xfrm>
          <a:custGeom>
            <a:avLst/>
            <a:gdLst/>
            <a:ahLst/>
            <a:cxnLst/>
            <a:rect l="l" t="t" r="r" b="b"/>
            <a:pathLst>
              <a:path w="90170" h="339725">
                <a:moveTo>
                  <a:pt x="89913" y="0"/>
                </a:moveTo>
                <a:lnTo>
                  <a:pt x="0" y="205516"/>
                </a:lnTo>
                <a:lnTo>
                  <a:pt x="0" y="339319"/>
                </a:lnTo>
                <a:lnTo>
                  <a:pt x="89913" y="3393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5" name="object 3103"/>
          <p:cNvSpPr/>
          <p:nvPr/>
        </p:nvSpPr>
        <p:spPr>
          <a:xfrm>
            <a:off x="13805446" y="9414282"/>
            <a:ext cx="72390" cy="339725"/>
          </a:xfrm>
          <a:custGeom>
            <a:avLst/>
            <a:gdLst/>
            <a:ahLst/>
            <a:cxnLst/>
            <a:rect l="l" t="t" r="r" b="b"/>
            <a:pathLst>
              <a:path w="72390" h="339725">
                <a:moveTo>
                  <a:pt x="0" y="0"/>
                </a:moveTo>
                <a:lnTo>
                  <a:pt x="0" y="339319"/>
                </a:lnTo>
                <a:lnTo>
                  <a:pt x="71976" y="33931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6" name="object 3104"/>
          <p:cNvSpPr/>
          <p:nvPr/>
        </p:nvSpPr>
        <p:spPr>
          <a:xfrm>
            <a:off x="13916500" y="9427126"/>
            <a:ext cx="81915" cy="327025"/>
          </a:xfrm>
          <a:custGeom>
            <a:avLst/>
            <a:gdLst/>
            <a:ahLst/>
            <a:cxnLst/>
            <a:rect l="l" t="t" r="r" b="b"/>
            <a:pathLst>
              <a:path w="81915" h="327025">
                <a:moveTo>
                  <a:pt x="81618" y="0"/>
                </a:moveTo>
                <a:lnTo>
                  <a:pt x="0" y="326474"/>
                </a:lnTo>
                <a:lnTo>
                  <a:pt x="81618" y="326474"/>
                </a:lnTo>
                <a:lnTo>
                  <a:pt x="8161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7" name="object 3105"/>
          <p:cNvSpPr/>
          <p:nvPr/>
        </p:nvSpPr>
        <p:spPr>
          <a:xfrm>
            <a:off x="13535707" y="9375745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0"/>
                </a:moveTo>
                <a:lnTo>
                  <a:pt x="89913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8" name="object 3106"/>
          <p:cNvSpPr/>
          <p:nvPr/>
        </p:nvSpPr>
        <p:spPr>
          <a:xfrm>
            <a:off x="13625620" y="9581263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9" name="object 3107"/>
          <p:cNvSpPr/>
          <p:nvPr/>
        </p:nvSpPr>
        <p:spPr>
          <a:xfrm>
            <a:off x="13715534" y="9414280"/>
            <a:ext cx="90170" cy="205740"/>
          </a:xfrm>
          <a:custGeom>
            <a:avLst/>
            <a:gdLst/>
            <a:ahLst/>
            <a:cxnLst/>
            <a:rect l="l" t="t" r="r" b="b"/>
            <a:pathLst>
              <a:path w="90170" h="205740">
                <a:moveTo>
                  <a:pt x="0" y="20551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0" name="object 3108"/>
          <p:cNvSpPr/>
          <p:nvPr/>
        </p:nvSpPr>
        <p:spPr>
          <a:xfrm>
            <a:off x="13805447" y="9414281"/>
            <a:ext cx="72390" cy="339725"/>
          </a:xfrm>
          <a:custGeom>
            <a:avLst/>
            <a:gdLst/>
            <a:ahLst/>
            <a:cxnLst/>
            <a:rect l="l" t="t" r="r" b="b"/>
            <a:pathLst>
              <a:path w="72390" h="339725">
                <a:moveTo>
                  <a:pt x="0" y="0"/>
                </a:moveTo>
                <a:lnTo>
                  <a:pt x="71976" y="33931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1" name="object 3109"/>
          <p:cNvSpPr/>
          <p:nvPr/>
        </p:nvSpPr>
        <p:spPr>
          <a:xfrm>
            <a:off x="13916502" y="9427126"/>
            <a:ext cx="81915" cy="327025"/>
          </a:xfrm>
          <a:custGeom>
            <a:avLst/>
            <a:gdLst/>
            <a:ahLst/>
            <a:cxnLst/>
            <a:rect l="l" t="t" r="r" b="b"/>
            <a:pathLst>
              <a:path w="81915" h="327025">
                <a:moveTo>
                  <a:pt x="0" y="326474"/>
                </a:moveTo>
                <a:lnTo>
                  <a:pt x="8161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2" name="object 3110"/>
          <p:cNvSpPr/>
          <p:nvPr/>
        </p:nvSpPr>
        <p:spPr>
          <a:xfrm>
            <a:off x="13535708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3" name="object 3111"/>
          <p:cNvSpPr/>
          <p:nvPr/>
        </p:nvSpPr>
        <p:spPr>
          <a:xfrm>
            <a:off x="13535707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4" name="object 3112"/>
          <p:cNvSpPr/>
          <p:nvPr/>
        </p:nvSpPr>
        <p:spPr>
          <a:xfrm>
            <a:off x="14100876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5" name="object 3113"/>
          <p:cNvSpPr/>
          <p:nvPr/>
        </p:nvSpPr>
        <p:spPr>
          <a:xfrm>
            <a:off x="14100875" y="2734989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89913" y="0"/>
                </a:moveTo>
                <a:lnTo>
                  <a:pt x="0" y="321119"/>
                </a:lnTo>
                <a:lnTo>
                  <a:pt x="89913" y="32111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6" name="object 3114"/>
          <p:cNvSpPr/>
          <p:nvPr/>
        </p:nvSpPr>
        <p:spPr>
          <a:xfrm>
            <a:off x="14190789" y="2670766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4">
                <a:moveTo>
                  <a:pt x="89913" y="0"/>
                </a:moveTo>
                <a:lnTo>
                  <a:pt x="0" y="64223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7" name="object 3115"/>
          <p:cNvSpPr/>
          <p:nvPr/>
        </p:nvSpPr>
        <p:spPr>
          <a:xfrm>
            <a:off x="14280702" y="263223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80">
                <a:moveTo>
                  <a:pt x="89913" y="0"/>
                </a:moveTo>
                <a:lnTo>
                  <a:pt x="0" y="38534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8" name="object 3116"/>
          <p:cNvSpPr/>
          <p:nvPr/>
        </p:nvSpPr>
        <p:spPr>
          <a:xfrm>
            <a:off x="14370616" y="263223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80">
                <a:moveTo>
                  <a:pt x="0" y="0"/>
                </a:moveTo>
                <a:lnTo>
                  <a:pt x="89913" y="0"/>
                </a:lnTo>
                <a:lnTo>
                  <a:pt x="89913" y="423877"/>
                </a:lnTo>
                <a:lnTo>
                  <a:pt x="0" y="42387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9" name="object 3117"/>
          <p:cNvSpPr/>
          <p:nvPr/>
        </p:nvSpPr>
        <p:spPr>
          <a:xfrm>
            <a:off x="14460529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38534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0" name="object 3118"/>
          <p:cNvSpPr/>
          <p:nvPr/>
        </p:nvSpPr>
        <p:spPr>
          <a:xfrm>
            <a:off x="14100878" y="2734987"/>
            <a:ext cx="90170" cy="321310"/>
          </a:xfrm>
          <a:custGeom>
            <a:avLst/>
            <a:gdLst/>
            <a:ahLst/>
            <a:cxnLst/>
            <a:rect l="l" t="t" r="r" b="b"/>
            <a:pathLst>
              <a:path w="90170" h="321310">
                <a:moveTo>
                  <a:pt x="0" y="32111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1" name="object 3119"/>
          <p:cNvSpPr/>
          <p:nvPr/>
        </p:nvSpPr>
        <p:spPr>
          <a:xfrm>
            <a:off x="14190791" y="2670764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69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2" name="object 3120"/>
          <p:cNvSpPr/>
          <p:nvPr/>
        </p:nvSpPr>
        <p:spPr>
          <a:xfrm>
            <a:off x="14280705" y="2632230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3853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3" name="object 3121"/>
          <p:cNvSpPr/>
          <p:nvPr/>
        </p:nvSpPr>
        <p:spPr>
          <a:xfrm>
            <a:off x="14370618" y="263222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4" name="object 3122"/>
          <p:cNvSpPr/>
          <p:nvPr/>
        </p:nvSpPr>
        <p:spPr>
          <a:xfrm>
            <a:off x="14460532" y="2593695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5" name="object 3123"/>
          <p:cNvSpPr/>
          <p:nvPr/>
        </p:nvSpPr>
        <p:spPr>
          <a:xfrm>
            <a:off x="14100879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6" name="object 3124"/>
          <p:cNvSpPr/>
          <p:nvPr/>
        </p:nvSpPr>
        <p:spPr>
          <a:xfrm>
            <a:off x="14100876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7" name="object 3125"/>
          <p:cNvSpPr/>
          <p:nvPr/>
        </p:nvSpPr>
        <p:spPr>
          <a:xfrm>
            <a:off x="14100875" y="3377229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89913" y="0"/>
                </a:moveTo>
                <a:lnTo>
                  <a:pt x="0" y="244050"/>
                </a:lnTo>
                <a:lnTo>
                  <a:pt x="89913" y="24405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8" name="object 3126"/>
          <p:cNvSpPr/>
          <p:nvPr/>
        </p:nvSpPr>
        <p:spPr>
          <a:xfrm>
            <a:off x="14190789" y="3235936"/>
            <a:ext cx="90170" cy="385445"/>
          </a:xfrm>
          <a:custGeom>
            <a:avLst/>
            <a:gdLst/>
            <a:ahLst/>
            <a:cxnLst/>
            <a:rect l="l" t="t" r="r" b="b"/>
            <a:pathLst>
              <a:path w="90170" h="385445">
                <a:moveTo>
                  <a:pt x="89913" y="0"/>
                </a:moveTo>
                <a:lnTo>
                  <a:pt x="0" y="141292"/>
                </a:lnTo>
                <a:lnTo>
                  <a:pt x="0" y="385343"/>
                </a:lnTo>
                <a:lnTo>
                  <a:pt x="89913" y="38534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9" name="object 3127"/>
          <p:cNvSpPr/>
          <p:nvPr/>
        </p:nvSpPr>
        <p:spPr>
          <a:xfrm>
            <a:off x="14280702" y="3223091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12844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0" name="object 3128"/>
          <p:cNvSpPr/>
          <p:nvPr/>
        </p:nvSpPr>
        <p:spPr>
          <a:xfrm>
            <a:off x="14370616" y="319740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25689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1" name="object 3129"/>
          <p:cNvSpPr/>
          <p:nvPr/>
        </p:nvSpPr>
        <p:spPr>
          <a:xfrm>
            <a:off x="14460529" y="315886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38534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2" name="object 3130"/>
          <p:cNvSpPr/>
          <p:nvPr/>
        </p:nvSpPr>
        <p:spPr>
          <a:xfrm>
            <a:off x="14100878" y="3377228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3" name="object 3131"/>
          <p:cNvSpPr/>
          <p:nvPr/>
        </p:nvSpPr>
        <p:spPr>
          <a:xfrm>
            <a:off x="14190791" y="3235935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4" name="object 3132"/>
          <p:cNvSpPr/>
          <p:nvPr/>
        </p:nvSpPr>
        <p:spPr>
          <a:xfrm>
            <a:off x="14280705" y="3223090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5" name="object 3133"/>
          <p:cNvSpPr/>
          <p:nvPr/>
        </p:nvSpPr>
        <p:spPr>
          <a:xfrm>
            <a:off x="14370618" y="3197400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6" name="object 3134"/>
          <p:cNvSpPr/>
          <p:nvPr/>
        </p:nvSpPr>
        <p:spPr>
          <a:xfrm>
            <a:off x="14460532" y="3158866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7" name="object 3135"/>
          <p:cNvSpPr/>
          <p:nvPr/>
        </p:nvSpPr>
        <p:spPr>
          <a:xfrm>
            <a:off x="14100879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8" name="object 3136"/>
          <p:cNvSpPr/>
          <p:nvPr/>
        </p:nvSpPr>
        <p:spPr>
          <a:xfrm>
            <a:off x="14100876" y="372403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9" name="object 3137"/>
          <p:cNvSpPr/>
          <p:nvPr/>
        </p:nvSpPr>
        <p:spPr>
          <a:xfrm>
            <a:off x="14100875" y="418645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31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0" name="object 3138"/>
          <p:cNvSpPr/>
          <p:nvPr/>
        </p:nvSpPr>
        <p:spPr>
          <a:xfrm>
            <a:off x="14190789" y="404515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1" name="object 3139"/>
          <p:cNvSpPr/>
          <p:nvPr/>
        </p:nvSpPr>
        <p:spPr>
          <a:xfrm>
            <a:off x="14280702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282585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2" name="object 3140"/>
          <p:cNvSpPr/>
          <p:nvPr/>
        </p:nvSpPr>
        <p:spPr>
          <a:xfrm>
            <a:off x="14370616" y="376257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3" name="object 3141"/>
          <p:cNvSpPr/>
          <p:nvPr/>
        </p:nvSpPr>
        <p:spPr>
          <a:xfrm>
            <a:off x="14460529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51380"/>
                </a:lnTo>
                <a:lnTo>
                  <a:pt x="0" y="462413"/>
                </a:lnTo>
                <a:lnTo>
                  <a:pt x="102758" y="462413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4" name="object 3142"/>
          <p:cNvSpPr/>
          <p:nvPr/>
        </p:nvSpPr>
        <p:spPr>
          <a:xfrm>
            <a:off x="14100878" y="418644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5" name="object 3143"/>
          <p:cNvSpPr/>
          <p:nvPr/>
        </p:nvSpPr>
        <p:spPr>
          <a:xfrm>
            <a:off x="14190791" y="4045157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6" name="object 3144"/>
          <p:cNvSpPr/>
          <p:nvPr/>
        </p:nvSpPr>
        <p:spPr>
          <a:xfrm>
            <a:off x="14280705" y="3762572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282585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7" name="object 3145"/>
          <p:cNvSpPr/>
          <p:nvPr/>
        </p:nvSpPr>
        <p:spPr>
          <a:xfrm>
            <a:off x="14370618" y="3762572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8" name="object 3146"/>
          <p:cNvSpPr/>
          <p:nvPr/>
        </p:nvSpPr>
        <p:spPr>
          <a:xfrm>
            <a:off x="14460532" y="3724037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5137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9" name="object 3147"/>
          <p:cNvSpPr/>
          <p:nvPr/>
        </p:nvSpPr>
        <p:spPr>
          <a:xfrm>
            <a:off x="14100879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0" name="object 3148"/>
          <p:cNvSpPr/>
          <p:nvPr/>
        </p:nvSpPr>
        <p:spPr>
          <a:xfrm>
            <a:off x="14100876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1" name="object 3149"/>
          <p:cNvSpPr/>
          <p:nvPr/>
        </p:nvSpPr>
        <p:spPr>
          <a:xfrm>
            <a:off x="14100875" y="4404813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2" name="object 3150"/>
          <p:cNvSpPr/>
          <p:nvPr/>
        </p:nvSpPr>
        <p:spPr>
          <a:xfrm>
            <a:off x="14190789" y="4353433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51379"/>
                </a:lnTo>
                <a:lnTo>
                  <a:pt x="0" y="398188"/>
                </a:lnTo>
                <a:lnTo>
                  <a:pt x="89913" y="39818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3" name="object 3151"/>
          <p:cNvSpPr/>
          <p:nvPr/>
        </p:nvSpPr>
        <p:spPr>
          <a:xfrm>
            <a:off x="14280702" y="432774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25689"/>
                </a:lnTo>
                <a:lnTo>
                  <a:pt x="0" y="423877"/>
                </a:lnTo>
                <a:lnTo>
                  <a:pt x="89913" y="42387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4" name="object 3152"/>
          <p:cNvSpPr/>
          <p:nvPr/>
        </p:nvSpPr>
        <p:spPr>
          <a:xfrm>
            <a:off x="14370616" y="432774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7"/>
                </a:lnTo>
                <a:lnTo>
                  <a:pt x="89913" y="423877"/>
                </a:lnTo>
                <a:lnTo>
                  <a:pt x="89913" y="2568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5" name="object 3153"/>
          <p:cNvSpPr/>
          <p:nvPr/>
        </p:nvSpPr>
        <p:spPr>
          <a:xfrm>
            <a:off x="14460529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8" y="0"/>
                </a:moveTo>
                <a:lnTo>
                  <a:pt x="0" y="64223"/>
                </a:lnTo>
                <a:lnTo>
                  <a:pt x="0" y="462412"/>
                </a:lnTo>
                <a:lnTo>
                  <a:pt x="102758" y="462412"/>
                </a:lnTo>
                <a:lnTo>
                  <a:pt x="102758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6" name="object 3154"/>
          <p:cNvSpPr/>
          <p:nvPr/>
        </p:nvSpPr>
        <p:spPr>
          <a:xfrm>
            <a:off x="14100878" y="4404811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7" name="object 3155"/>
          <p:cNvSpPr/>
          <p:nvPr/>
        </p:nvSpPr>
        <p:spPr>
          <a:xfrm>
            <a:off x="14190791" y="435343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8" name="object 3156"/>
          <p:cNvSpPr/>
          <p:nvPr/>
        </p:nvSpPr>
        <p:spPr>
          <a:xfrm>
            <a:off x="14280705" y="432774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9" name="object 3157"/>
          <p:cNvSpPr/>
          <p:nvPr/>
        </p:nvSpPr>
        <p:spPr>
          <a:xfrm>
            <a:off x="14370618" y="4327742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0" name="object 3158"/>
          <p:cNvSpPr/>
          <p:nvPr/>
        </p:nvSpPr>
        <p:spPr>
          <a:xfrm>
            <a:off x="14460532" y="4289208"/>
            <a:ext cx="102870" cy="64769"/>
          </a:xfrm>
          <a:custGeom>
            <a:avLst/>
            <a:gdLst/>
            <a:ahLst/>
            <a:cxnLst/>
            <a:rect l="l" t="t" r="r" b="b"/>
            <a:pathLst>
              <a:path w="102870" h="64770">
                <a:moveTo>
                  <a:pt x="0" y="6422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1" name="object 3159"/>
          <p:cNvSpPr/>
          <p:nvPr/>
        </p:nvSpPr>
        <p:spPr>
          <a:xfrm>
            <a:off x="14100879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2" name="object 3160"/>
          <p:cNvSpPr/>
          <p:nvPr/>
        </p:nvSpPr>
        <p:spPr>
          <a:xfrm>
            <a:off x="14100876" y="4854380"/>
            <a:ext cx="360045" cy="462915"/>
          </a:xfrm>
          <a:custGeom>
            <a:avLst/>
            <a:gdLst/>
            <a:ahLst/>
            <a:cxnLst/>
            <a:rect l="l" t="t" r="r" b="b"/>
            <a:pathLst>
              <a:path w="360045" h="462914">
                <a:moveTo>
                  <a:pt x="0" y="462413"/>
                </a:moveTo>
                <a:lnTo>
                  <a:pt x="359653" y="462413"/>
                </a:lnTo>
                <a:lnTo>
                  <a:pt x="359653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3" name="object 3161"/>
          <p:cNvSpPr/>
          <p:nvPr/>
        </p:nvSpPr>
        <p:spPr>
          <a:xfrm>
            <a:off x="14100875" y="495713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359655"/>
                </a:lnTo>
                <a:lnTo>
                  <a:pt x="89913" y="35965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4" name="object 3162"/>
          <p:cNvSpPr/>
          <p:nvPr/>
        </p:nvSpPr>
        <p:spPr>
          <a:xfrm>
            <a:off x="14190789" y="4957138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0" y="359655"/>
                </a:lnTo>
                <a:lnTo>
                  <a:pt x="89913" y="359655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5" name="object 3163"/>
          <p:cNvSpPr/>
          <p:nvPr/>
        </p:nvSpPr>
        <p:spPr>
          <a:xfrm>
            <a:off x="14280702" y="4918603"/>
            <a:ext cx="90170" cy="398780"/>
          </a:xfrm>
          <a:custGeom>
            <a:avLst/>
            <a:gdLst/>
            <a:ahLst/>
            <a:cxnLst/>
            <a:rect l="l" t="t" r="r" b="b"/>
            <a:pathLst>
              <a:path w="90170" h="398779">
                <a:moveTo>
                  <a:pt x="89913" y="0"/>
                </a:moveTo>
                <a:lnTo>
                  <a:pt x="0" y="51379"/>
                </a:lnTo>
                <a:lnTo>
                  <a:pt x="0" y="398189"/>
                </a:lnTo>
                <a:lnTo>
                  <a:pt x="89913" y="3981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6" name="object 3164"/>
          <p:cNvSpPr/>
          <p:nvPr/>
        </p:nvSpPr>
        <p:spPr>
          <a:xfrm>
            <a:off x="14370616" y="485438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64223"/>
                </a:ln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7" name="object 3165"/>
          <p:cNvSpPr/>
          <p:nvPr/>
        </p:nvSpPr>
        <p:spPr>
          <a:xfrm>
            <a:off x="14460529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102758" y="0"/>
                </a:lnTo>
                <a:lnTo>
                  <a:pt x="102758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8" name="object 3166"/>
          <p:cNvSpPr/>
          <p:nvPr/>
        </p:nvSpPr>
        <p:spPr>
          <a:xfrm>
            <a:off x="14100878" y="4957137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9" name="object 3167"/>
          <p:cNvSpPr/>
          <p:nvPr/>
        </p:nvSpPr>
        <p:spPr>
          <a:xfrm>
            <a:off x="14190791" y="4957137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0" name="object 3168"/>
          <p:cNvSpPr/>
          <p:nvPr/>
        </p:nvSpPr>
        <p:spPr>
          <a:xfrm>
            <a:off x="14280705" y="4918603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1" name="object 3169"/>
          <p:cNvSpPr/>
          <p:nvPr/>
        </p:nvSpPr>
        <p:spPr>
          <a:xfrm>
            <a:off x="14370618" y="4854379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2" name="object 3170"/>
          <p:cNvSpPr/>
          <p:nvPr/>
        </p:nvSpPr>
        <p:spPr>
          <a:xfrm>
            <a:off x="14460532" y="4854378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3" name="object 3171"/>
          <p:cNvSpPr/>
          <p:nvPr/>
        </p:nvSpPr>
        <p:spPr>
          <a:xfrm>
            <a:off x="14100879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4" name="object 3172"/>
          <p:cNvSpPr/>
          <p:nvPr/>
        </p:nvSpPr>
        <p:spPr>
          <a:xfrm>
            <a:off x="14100876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5" name="object 3173"/>
          <p:cNvSpPr/>
          <p:nvPr/>
        </p:nvSpPr>
        <p:spPr>
          <a:xfrm>
            <a:off x="14100875" y="572782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0" y="154137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6" name="object 3174"/>
          <p:cNvSpPr/>
          <p:nvPr/>
        </p:nvSpPr>
        <p:spPr>
          <a:xfrm>
            <a:off x="14190789" y="5804894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89913" y="0"/>
                </a:moveTo>
                <a:lnTo>
                  <a:pt x="0" y="77068"/>
                </a:lnTo>
                <a:lnTo>
                  <a:pt x="89913" y="7706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7" name="object 3175"/>
          <p:cNvSpPr/>
          <p:nvPr/>
        </p:nvSpPr>
        <p:spPr>
          <a:xfrm>
            <a:off x="14280702" y="5445240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3" y="0"/>
                </a:moveTo>
                <a:lnTo>
                  <a:pt x="0" y="359653"/>
                </a:lnTo>
                <a:lnTo>
                  <a:pt x="0" y="436722"/>
                </a:lnTo>
                <a:lnTo>
                  <a:pt x="89913" y="43672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8" name="object 3176"/>
          <p:cNvSpPr/>
          <p:nvPr/>
        </p:nvSpPr>
        <p:spPr>
          <a:xfrm>
            <a:off x="14370616" y="5419551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25689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9" name="object 3177"/>
          <p:cNvSpPr/>
          <p:nvPr/>
        </p:nvSpPr>
        <p:spPr>
          <a:xfrm>
            <a:off x="14460529" y="5419551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0" name="object 3178"/>
          <p:cNvSpPr/>
          <p:nvPr/>
        </p:nvSpPr>
        <p:spPr>
          <a:xfrm>
            <a:off x="14100878" y="572782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1" name="object 3179"/>
          <p:cNvSpPr/>
          <p:nvPr/>
        </p:nvSpPr>
        <p:spPr>
          <a:xfrm>
            <a:off x="14190791" y="5804893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2" name="object 3180"/>
          <p:cNvSpPr/>
          <p:nvPr/>
        </p:nvSpPr>
        <p:spPr>
          <a:xfrm>
            <a:off x="14280705" y="5445239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35965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3" name="object 3181"/>
          <p:cNvSpPr/>
          <p:nvPr/>
        </p:nvSpPr>
        <p:spPr>
          <a:xfrm>
            <a:off x="14370618" y="5419549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4" name="object 3182"/>
          <p:cNvSpPr/>
          <p:nvPr/>
        </p:nvSpPr>
        <p:spPr>
          <a:xfrm>
            <a:off x="14460532" y="5419550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5" name="object 3183"/>
          <p:cNvSpPr/>
          <p:nvPr/>
        </p:nvSpPr>
        <p:spPr>
          <a:xfrm>
            <a:off x="14100879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6" name="object 3184"/>
          <p:cNvSpPr/>
          <p:nvPr/>
        </p:nvSpPr>
        <p:spPr>
          <a:xfrm>
            <a:off x="14100876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7" name="object 3185"/>
          <p:cNvSpPr/>
          <p:nvPr/>
        </p:nvSpPr>
        <p:spPr>
          <a:xfrm>
            <a:off x="14100875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89913" y="0"/>
                </a:moveTo>
                <a:lnTo>
                  <a:pt x="0" y="25689"/>
                </a:lnTo>
                <a:lnTo>
                  <a:pt x="89913" y="2568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8" name="object 3186"/>
          <p:cNvSpPr/>
          <p:nvPr/>
        </p:nvSpPr>
        <p:spPr>
          <a:xfrm>
            <a:off x="14190789" y="6190238"/>
            <a:ext cx="90170" cy="257175"/>
          </a:xfrm>
          <a:custGeom>
            <a:avLst/>
            <a:gdLst/>
            <a:ahLst/>
            <a:cxnLst/>
            <a:rect l="l" t="t" r="r" b="b"/>
            <a:pathLst>
              <a:path w="90170" h="257175">
                <a:moveTo>
                  <a:pt x="89913" y="0"/>
                </a:moveTo>
                <a:lnTo>
                  <a:pt x="0" y="231206"/>
                </a:lnTo>
                <a:lnTo>
                  <a:pt x="0" y="256895"/>
                </a:lnTo>
                <a:lnTo>
                  <a:pt x="89913" y="256895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9" name="object 3187"/>
          <p:cNvSpPr/>
          <p:nvPr/>
        </p:nvSpPr>
        <p:spPr>
          <a:xfrm>
            <a:off x="14280702" y="6113169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70" h="334010">
                <a:moveTo>
                  <a:pt x="89913" y="0"/>
                </a:moveTo>
                <a:lnTo>
                  <a:pt x="0" y="77068"/>
                </a:lnTo>
                <a:lnTo>
                  <a:pt x="0" y="333964"/>
                </a:lnTo>
                <a:lnTo>
                  <a:pt x="89913" y="33396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0" name="object 3188"/>
          <p:cNvSpPr/>
          <p:nvPr/>
        </p:nvSpPr>
        <p:spPr>
          <a:xfrm>
            <a:off x="14370616" y="5984722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3" y="0"/>
                </a:moveTo>
                <a:lnTo>
                  <a:pt x="0" y="12844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1" name="object 3189"/>
          <p:cNvSpPr/>
          <p:nvPr/>
        </p:nvSpPr>
        <p:spPr>
          <a:xfrm>
            <a:off x="14460529" y="5984722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2" name="object 3190"/>
          <p:cNvSpPr/>
          <p:nvPr/>
        </p:nvSpPr>
        <p:spPr>
          <a:xfrm>
            <a:off x="14100878" y="642144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5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3" name="object 3191"/>
          <p:cNvSpPr/>
          <p:nvPr/>
        </p:nvSpPr>
        <p:spPr>
          <a:xfrm>
            <a:off x="14190791" y="6190238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4" name="object 3192"/>
          <p:cNvSpPr/>
          <p:nvPr/>
        </p:nvSpPr>
        <p:spPr>
          <a:xfrm>
            <a:off x="14280705" y="6113168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5" name="object 3193"/>
          <p:cNvSpPr/>
          <p:nvPr/>
        </p:nvSpPr>
        <p:spPr>
          <a:xfrm>
            <a:off x="14370618" y="5984721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6" name="object 3194"/>
          <p:cNvSpPr/>
          <p:nvPr/>
        </p:nvSpPr>
        <p:spPr>
          <a:xfrm>
            <a:off x="14460532" y="5984721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5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7" name="object 3195"/>
          <p:cNvSpPr/>
          <p:nvPr/>
        </p:nvSpPr>
        <p:spPr>
          <a:xfrm>
            <a:off x="14100879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8" name="object 3196"/>
          <p:cNvSpPr/>
          <p:nvPr/>
        </p:nvSpPr>
        <p:spPr>
          <a:xfrm>
            <a:off x="14100876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9" name="object 3197"/>
          <p:cNvSpPr/>
          <p:nvPr/>
        </p:nvSpPr>
        <p:spPr>
          <a:xfrm>
            <a:off x="14100875" y="681963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89913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0" name="object 3198"/>
          <p:cNvSpPr/>
          <p:nvPr/>
        </p:nvSpPr>
        <p:spPr>
          <a:xfrm>
            <a:off x="14190789" y="681963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1" name="object 3199"/>
          <p:cNvSpPr/>
          <p:nvPr/>
        </p:nvSpPr>
        <p:spPr>
          <a:xfrm>
            <a:off x="14280702" y="6793943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77068"/>
                </a:ln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2" name="object 3200"/>
          <p:cNvSpPr/>
          <p:nvPr/>
        </p:nvSpPr>
        <p:spPr>
          <a:xfrm>
            <a:off x="14370616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244050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3" name="object 3201"/>
          <p:cNvSpPr/>
          <p:nvPr/>
        </p:nvSpPr>
        <p:spPr>
          <a:xfrm>
            <a:off x="14460529" y="654989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4" name="object 3202"/>
          <p:cNvSpPr/>
          <p:nvPr/>
        </p:nvSpPr>
        <p:spPr>
          <a:xfrm>
            <a:off x="14100878" y="6819631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5" name="object 3203"/>
          <p:cNvSpPr/>
          <p:nvPr/>
        </p:nvSpPr>
        <p:spPr>
          <a:xfrm>
            <a:off x="14190791" y="681963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6" name="object 3204"/>
          <p:cNvSpPr/>
          <p:nvPr/>
        </p:nvSpPr>
        <p:spPr>
          <a:xfrm>
            <a:off x="14280705" y="679394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7" name="object 3205"/>
          <p:cNvSpPr/>
          <p:nvPr/>
        </p:nvSpPr>
        <p:spPr>
          <a:xfrm>
            <a:off x="14370618" y="6549892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8" name="object 3206"/>
          <p:cNvSpPr/>
          <p:nvPr/>
        </p:nvSpPr>
        <p:spPr>
          <a:xfrm>
            <a:off x="14460532" y="6549891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70">
                <a:moveTo>
                  <a:pt x="0" y="0"/>
                </a:moveTo>
                <a:lnTo>
                  <a:pt x="102758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9" name="object 3207"/>
          <p:cNvSpPr/>
          <p:nvPr/>
        </p:nvSpPr>
        <p:spPr>
          <a:xfrm>
            <a:off x="14100879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0" name="object 3208"/>
          <p:cNvSpPr/>
          <p:nvPr/>
        </p:nvSpPr>
        <p:spPr>
          <a:xfrm>
            <a:off x="14460529" y="711506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462412"/>
                </a:moveTo>
                <a:lnTo>
                  <a:pt x="102758" y="462412"/>
                </a:lnTo>
                <a:lnTo>
                  <a:pt x="102758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1" name="object 3209"/>
          <p:cNvSpPr/>
          <p:nvPr/>
        </p:nvSpPr>
        <p:spPr>
          <a:xfrm>
            <a:off x="14100876" y="7115064"/>
            <a:ext cx="269875" cy="462915"/>
          </a:xfrm>
          <a:custGeom>
            <a:avLst/>
            <a:gdLst/>
            <a:ahLst/>
            <a:cxnLst/>
            <a:rect l="l" t="t" r="r" b="b"/>
            <a:pathLst>
              <a:path w="269875" h="462915">
                <a:moveTo>
                  <a:pt x="0" y="462412"/>
                </a:moveTo>
                <a:lnTo>
                  <a:pt x="269740" y="462412"/>
                </a:lnTo>
                <a:lnTo>
                  <a:pt x="269740" y="0"/>
                </a:lnTo>
                <a:lnTo>
                  <a:pt x="0" y="0"/>
                </a:lnTo>
                <a:lnTo>
                  <a:pt x="0" y="4624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2" name="object 3210"/>
          <p:cNvSpPr/>
          <p:nvPr/>
        </p:nvSpPr>
        <p:spPr>
          <a:xfrm>
            <a:off x="14100875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3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3" name="object 3211"/>
          <p:cNvSpPr/>
          <p:nvPr/>
        </p:nvSpPr>
        <p:spPr>
          <a:xfrm>
            <a:off x="14190789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6422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4" name="object 3212"/>
          <p:cNvSpPr/>
          <p:nvPr/>
        </p:nvSpPr>
        <p:spPr>
          <a:xfrm>
            <a:off x="14280702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77068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5" name="object 3213"/>
          <p:cNvSpPr/>
          <p:nvPr/>
        </p:nvSpPr>
        <p:spPr>
          <a:xfrm>
            <a:off x="14370616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89913" y="0"/>
                </a:lnTo>
                <a:lnTo>
                  <a:pt x="89913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6" name="object 3214"/>
          <p:cNvSpPr/>
          <p:nvPr/>
        </p:nvSpPr>
        <p:spPr>
          <a:xfrm>
            <a:off x="14460529" y="711506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8" y="462412"/>
                </a:lnTo>
                <a:lnTo>
                  <a:pt x="102758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7" name="object 3215"/>
          <p:cNvSpPr/>
          <p:nvPr/>
        </p:nvSpPr>
        <p:spPr>
          <a:xfrm>
            <a:off x="14100878" y="7127906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44956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8" name="object 3216"/>
          <p:cNvSpPr/>
          <p:nvPr/>
        </p:nvSpPr>
        <p:spPr>
          <a:xfrm>
            <a:off x="14190791" y="7127907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0"/>
                </a:moveTo>
                <a:lnTo>
                  <a:pt x="89913" y="6422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9" name="object 3217"/>
          <p:cNvSpPr/>
          <p:nvPr/>
        </p:nvSpPr>
        <p:spPr>
          <a:xfrm>
            <a:off x="14280705" y="7115062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0" name="object 3218"/>
          <p:cNvSpPr/>
          <p:nvPr/>
        </p:nvSpPr>
        <p:spPr>
          <a:xfrm>
            <a:off x="14370618" y="711506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1" name="object 3219"/>
          <p:cNvSpPr/>
          <p:nvPr/>
        </p:nvSpPr>
        <p:spPr>
          <a:xfrm>
            <a:off x="14460532" y="7115063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4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2" name="object 3220"/>
          <p:cNvSpPr/>
          <p:nvPr/>
        </p:nvSpPr>
        <p:spPr>
          <a:xfrm>
            <a:off x="14100879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3" name="object 3221"/>
          <p:cNvSpPr/>
          <p:nvPr/>
        </p:nvSpPr>
        <p:spPr>
          <a:xfrm>
            <a:off x="14100876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4" name="object 3222"/>
          <p:cNvSpPr/>
          <p:nvPr/>
        </p:nvSpPr>
        <p:spPr>
          <a:xfrm>
            <a:off x="14100875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5" name="object 3223"/>
          <p:cNvSpPr/>
          <p:nvPr/>
        </p:nvSpPr>
        <p:spPr>
          <a:xfrm>
            <a:off x="14190789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3"/>
                </a:lnTo>
                <a:lnTo>
                  <a:pt x="89913" y="462413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6" name="object 3224"/>
          <p:cNvSpPr/>
          <p:nvPr/>
        </p:nvSpPr>
        <p:spPr>
          <a:xfrm>
            <a:off x="14280702" y="7770147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0" y="0"/>
                </a:moveTo>
                <a:lnTo>
                  <a:pt x="0" y="372499"/>
                </a:lnTo>
                <a:lnTo>
                  <a:pt x="89913" y="372499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7" name="object 3225"/>
          <p:cNvSpPr/>
          <p:nvPr/>
        </p:nvSpPr>
        <p:spPr>
          <a:xfrm>
            <a:off x="14370616" y="7860061"/>
            <a:ext cx="90170" cy="282575"/>
          </a:xfrm>
          <a:custGeom>
            <a:avLst/>
            <a:gdLst/>
            <a:ahLst/>
            <a:cxnLst/>
            <a:rect l="l" t="t" r="r" b="b"/>
            <a:pathLst>
              <a:path w="90170" h="282575">
                <a:moveTo>
                  <a:pt x="0" y="0"/>
                </a:moveTo>
                <a:lnTo>
                  <a:pt x="0" y="282586"/>
                </a:lnTo>
                <a:lnTo>
                  <a:pt x="89913" y="282586"/>
                </a:lnTo>
                <a:lnTo>
                  <a:pt x="89913" y="1284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8" name="object 3226"/>
          <p:cNvSpPr/>
          <p:nvPr/>
        </p:nvSpPr>
        <p:spPr>
          <a:xfrm>
            <a:off x="14460529" y="7872907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70" h="269875">
                <a:moveTo>
                  <a:pt x="0" y="0"/>
                </a:moveTo>
                <a:lnTo>
                  <a:pt x="0" y="269740"/>
                </a:lnTo>
                <a:lnTo>
                  <a:pt x="102758" y="269740"/>
                </a:lnTo>
                <a:lnTo>
                  <a:pt x="102758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9" name="object 3227"/>
          <p:cNvSpPr/>
          <p:nvPr/>
        </p:nvSpPr>
        <p:spPr>
          <a:xfrm>
            <a:off x="14100878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46241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0" name="object 3228"/>
          <p:cNvSpPr/>
          <p:nvPr/>
        </p:nvSpPr>
        <p:spPr>
          <a:xfrm>
            <a:off x="14190791" y="768023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1" name="object 3229"/>
          <p:cNvSpPr/>
          <p:nvPr/>
        </p:nvSpPr>
        <p:spPr>
          <a:xfrm>
            <a:off x="14280705" y="777014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2" name="object 3230"/>
          <p:cNvSpPr/>
          <p:nvPr/>
        </p:nvSpPr>
        <p:spPr>
          <a:xfrm>
            <a:off x="14370618" y="7860061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3" name="object 3231"/>
          <p:cNvSpPr/>
          <p:nvPr/>
        </p:nvSpPr>
        <p:spPr>
          <a:xfrm>
            <a:off x="14460532" y="7872905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4" name="object 3232"/>
          <p:cNvSpPr/>
          <p:nvPr/>
        </p:nvSpPr>
        <p:spPr>
          <a:xfrm>
            <a:off x="14100879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5" name="object 3233"/>
          <p:cNvSpPr/>
          <p:nvPr/>
        </p:nvSpPr>
        <p:spPr>
          <a:xfrm>
            <a:off x="14100876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6" name="object 3234"/>
          <p:cNvSpPr/>
          <p:nvPr/>
        </p:nvSpPr>
        <p:spPr>
          <a:xfrm>
            <a:off x="14100875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423877"/>
                </a:ln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7" name="object 3235"/>
          <p:cNvSpPr/>
          <p:nvPr/>
        </p:nvSpPr>
        <p:spPr>
          <a:xfrm>
            <a:off x="14190789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8" name="object 3236"/>
          <p:cNvSpPr/>
          <p:nvPr/>
        </p:nvSpPr>
        <p:spPr>
          <a:xfrm>
            <a:off x="14280702" y="825825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89913" y="0"/>
                </a:lnTo>
                <a:lnTo>
                  <a:pt x="89913" y="449567"/>
                </a:lnTo>
                <a:lnTo>
                  <a:pt x="0" y="44956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9" name="object 3237"/>
          <p:cNvSpPr/>
          <p:nvPr/>
        </p:nvSpPr>
        <p:spPr>
          <a:xfrm>
            <a:off x="14370616" y="8258250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0" y="0"/>
                </a:moveTo>
                <a:lnTo>
                  <a:pt x="0" y="449567"/>
                </a:lnTo>
                <a:lnTo>
                  <a:pt x="89913" y="449567"/>
                </a:lnTo>
                <a:lnTo>
                  <a:pt x="89913" y="141292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0" name="object 3238"/>
          <p:cNvSpPr/>
          <p:nvPr/>
        </p:nvSpPr>
        <p:spPr>
          <a:xfrm>
            <a:off x="14460529" y="8399542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09">
                <a:moveTo>
                  <a:pt x="0" y="0"/>
                </a:moveTo>
                <a:lnTo>
                  <a:pt x="0" y="308274"/>
                </a:lnTo>
                <a:lnTo>
                  <a:pt x="102758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1" name="object 3239"/>
          <p:cNvSpPr/>
          <p:nvPr/>
        </p:nvSpPr>
        <p:spPr>
          <a:xfrm>
            <a:off x="14100878" y="8245404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42387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2" name="object 3240"/>
          <p:cNvSpPr/>
          <p:nvPr/>
        </p:nvSpPr>
        <p:spPr>
          <a:xfrm>
            <a:off x="14190791" y="8245405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3" name="object 3241"/>
          <p:cNvSpPr/>
          <p:nvPr/>
        </p:nvSpPr>
        <p:spPr>
          <a:xfrm>
            <a:off x="14280705" y="825824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4" name="object 3242"/>
          <p:cNvSpPr/>
          <p:nvPr/>
        </p:nvSpPr>
        <p:spPr>
          <a:xfrm>
            <a:off x="14370618" y="8258249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0"/>
                </a:moveTo>
                <a:lnTo>
                  <a:pt x="89913" y="141292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5" name="object 3243"/>
          <p:cNvSpPr/>
          <p:nvPr/>
        </p:nvSpPr>
        <p:spPr>
          <a:xfrm>
            <a:off x="14460532" y="8399541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09">
                <a:moveTo>
                  <a:pt x="0" y="0"/>
                </a:moveTo>
                <a:lnTo>
                  <a:pt x="102758" y="308275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6" name="object 3244"/>
          <p:cNvSpPr/>
          <p:nvPr/>
        </p:nvSpPr>
        <p:spPr>
          <a:xfrm>
            <a:off x="14100879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7" name="object 3245"/>
          <p:cNvSpPr/>
          <p:nvPr/>
        </p:nvSpPr>
        <p:spPr>
          <a:xfrm>
            <a:off x="14100876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8" name="object 3246"/>
          <p:cNvSpPr/>
          <p:nvPr/>
        </p:nvSpPr>
        <p:spPr>
          <a:xfrm>
            <a:off x="14100875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3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9" name="object 3247"/>
          <p:cNvSpPr/>
          <p:nvPr/>
        </p:nvSpPr>
        <p:spPr>
          <a:xfrm>
            <a:off x="14190789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0"/>
                </a:moveTo>
                <a:lnTo>
                  <a:pt x="0" y="462412"/>
                </a:lnTo>
                <a:lnTo>
                  <a:pt x="89913" y="462412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0" name="object 3248"/>
          <p:cNvSpPr/>
          <p:nvPr/>
        </p:nvSpPr>
        <p:spPr>
          <a:xfrm>
            <a:off x="14280702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8"/>
                </a:lnTo>
                <a:lnTo>
                  <a:pt x="89913" y="423878"/>
                </a:lnTo>
                <a:lnTo>
                  <a:pt x="89913" y="11560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1" name="object 3249"/>
          <p:cNvSpPr/>
          <p:nvPr/>
        </p:nvSpPr>
        <p:spPr>
          <a:xfrm>
            <a:off x="14370616" y="8964713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09">
                <a:moveTo>
                  <a:pt x="0" y="0"/>
                </a:moveTo>
                <a:lnTo>
                  <a:pt x="89913" y="0"/>
                </a:lnTo>
                <a:lnTo>
                  <a:pt x="89913" y="308274"/>
                </a:lnTo>
                <a:lnTo>
                  <a:pt x="0" y="3082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2" name="object 3250"/>
          <p:cNvSpPr/>
          <p:nvPr/>
        </p:nvSpPr>
        <p:spPr>
          <a:xfrm>
            <a:off x="14460529" y="8964713"/>
            <a:ext cx="102870" cy="308610"/>
          </a:xfrm>
          <a:custGeom>
            <a:avLst/>
            <a:gdLst/>
            <a:ahLst/>
            <a:cxnLst/>
            <a:rect l="l" t="t" r="r" b="b"/>
            <a:pathLst>
              <a:path w="102870" h="308609">
                <a:moveTo>
                  <a:pt x="0" y="0"/>
                </a:moveTo>
                <a:lnTo>
                  <a:pt x="0" y="308274"/>
                </a:lnTo>
                <a:lnTo>
                  <a:pt x="102758" y="308274"/>
                </a:lnTo>
                <a:lnTo>
                  <a:pt x="102758" y="26974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3" name="object 3251"/>
          <p:cNvSpPr/>
          <p:nvPr/>
        </p:nvSpPr>
        <p:spPr>
          <a:xfrm>
            <a:off x="14100878" y="881057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0" y="46241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4" name="object 3252"/>
          <p:cNvSpPr/>
          <p:nvPr/>
        </p:nvSpPr>
        <p:spPr>
          <a:xfrm>
            <a:off x="14190791" y="8810576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5" name="object 3253"/>
          <p:cNvSpPr/>
          <p:nvPr/>
        </p:nvSpPr>
        <p:spPr>
          <a:xfrm>
            <a:off x="14280705" y="8849110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0"/>
                </a:moveTo>
                <a:lnTo>
                  <a:pt x="89913" y="11560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6" name="object 3254"/>
          <p:cNvSpPr/>
          <p:nvPr/>
        </p:nvSpPr>
        <p:spPr>
          <a:xfrm>
            <a:off x="14370618" y="896471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7" name="object 3255"/>
          <p:cNvSpPr/>
          <p:nvPr/>
        </p:nvSpPr>
        <p:spPr>
          <a:xfrm>
            <a:off x="14460532" y="8964713"/>
            <a:ext cx="102870" cy="269875"/>
          </a:xfrm>
          <a:custGeom>
            <a:avLst/>
            <a:gdLst/>
            <a:ahLst/>
            <a:cxnLst/>
            <a:rect l="l" t="t" r="r" b="b"/>
            <a:pathLst>
              <a:path w="102870" h="269875">
                <a:moveTo>
                  <a:pt x="0" y="0"/>
                </a:moveTo>
                <a:lnTo>
                  <a:pt x="102758" y="26974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8" name="object 3256"/>
          <p:cNvSpPr/>
          <p:nvPr/>
        </p:nvSpPr>
        <p:spPr>
          <a:xfrm>
            <a:off x="14100879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9" name="object 3257"/>
          <p:cNvSpPr/>
          <p:nvPr/>
        </p:nvSpPr>
        <p:spPr>
          <a:xfrm>
            <a:off x="14100876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0" name="object 3258"/>
          <p:cNvSpPr/>
          <p:nvPr/>
        </p:nvSpPr>
        <p:spPr>
          <a:xfrm>
            <a:off x="14117788" y="9388592"/>
            <a:ext cx="73025" cy="365125"/>
          </a:xfrm>
          <a:custGeom>
            <a:avLst/>
            <a:gdLst/>
            <a:ahLst/>
            <a:cxnLst/>
            <a:rect l="l" t="t" r="r" b="b"/>
            <a:pathLst>
              <a:path w="73025" h="365125">
                <a:moveTo>
                  <a:pt x="73001" y="0"/>
                </a:moveTo>
                <a:lnTo>
                  <a:pt x="0" y="365008"/>
                </a:lnTo>
                <a:lnTo>
                  <a:pt x="73001" y="365008"/>
                </a:lnTo>
                <a:lnTo>
                  <a:pt x="73001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1" name="object 3259"/>
          <p:cNvSpPr/>
          <p:nvPr/>
        </p:nvSpPr>
        <p:spPr>
          <a:xfrm>
            <a:off x="14190789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3" y="0"/>
                </a:moveTo>
                <a:lnTo>
                  <a:pt x="0" y="12844"/>
                </a:lnTo>
                <a:lnTo>
                  <a:pt x="0" y="377853"/>
                </a:lnTo>
                <a:lnTo>
                  <a:pt x="89913" y="3778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2" name="object 3260"/>
          <p:cNvSpPr/>
          <p:nvPr/>
        </p:nvSpPr>
        <p:spPr>
          <a:xfrm>
            <a:off x="14280702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3" y="377853"/>
                </a:lnTo>
                <a:lnTo>
                  <a:pt x="89913" y="15413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3" name="object 3261"/>
          <p:cNvSpPr/>
          <p:nvPr/>
        </p:nvSpPr>
        <p:spPr>
          <a:xfrm>
            <a:off x="14370616" y="9529884"/>
            <a:ext cx="90170" cy="224154"/>
          </a:xfrm>
          <a:custGeom>
            <a:avLst/>
            <a:gdLst/>
            <a:ahLst/>
            <a:cxnLst/>
            <a:rect l="l" t="t" r="r" b="b"/>
            <a:pathLst>
              <a:path w="90170" h="224154">
                <a:moveTo>
                  <a:pt x="0" y="0"/>
                </a:moveTo>
                <a:lnTo>
                  <a:pt x="0" y="223715"/>
                </a:lnTo>
                <a:lnTo>
                  <a:pt x="89913" y="223715"/>
                </a:lnTo>
                <a:lnTo>
                  <a:pt x="89913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4" name="object 3262"/>
          <p:cNvSpPr/>
          <p:nvPr/>
        </p:nvSpPr>
        <p:spPr>
          <a:xfrm>
            <a:off x="14460529" y="9619798"/>
            <a:ext cx="102870" cy="133985"/>
          </a:xfrm>
          <a:custGeom>
            <a:avLst/>
            <a:gdLst/>
            <a:ahLst/>
            <a:cxnLst/>
            <a:rect l="l" t="t" r="r" b="b"/>
            <a:pathLst>
              <a:path w="102870" h="133984">
                <a:moveTo>
                  <a:pt x="0" y="0"/>
                </a:moveTo>
                <a:lnTo>
                  <a:pt x="0" y="133802"/>
                </a:lnTo>
                <a:lnTo>
                  <a:pt x="102758" y="133802"/>
                </a:lnTo>
                <a:lnTo>
                  <a:pt x="102758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5" name="object 3263"/>
          <p:cNvSpPr/>
          <p:nvPr/>
        </p:nvSpPr>
        <p:spPr>
          <a:xfrm>
            <a:off x="14117790" y="9388591"/>
            <a:ext cx="73025" cy="365125"/>
          </a:xfrm>
          <a:custGeom>
            <a:avLst/>
            <a:gdLst/>
            <a:ahLst/>
            <a:cxnLst/>
            <a:rect l="l" t="t" r="r" b="b"/>
            <a:pathLst>
              <a:path w="73025" h="365125">
                <a:moveTo>
                  <a:pt x="0" y="365009"/>
                </a:moveTo>
                <a:lnTo>
                  <a:pt x="73001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6" name="object 3264"/>
          <p:cNvSpPr/>
          <p:nvPr/>
        </p:nvSpPr>
        <p:spPr>
          <a:xfrm>
            <a:off x="14190791" y="9375746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7" name="object 3265"/>
          <p:cNvSpPr/>
          <p:nvPr/>
        </p:nvSpPr>
        <p:spPr>
          <a:xfrm>
            <a:off x="14280705" y="9375746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0"/>
                </a:moveTo>
                <a:lnTo>
                  <a:pt x="89913" y="15413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8" name="object 3266"/>
          <p:cNvSpPr/>
          <p:nvPr/>
        </p:nvSpPr>
        <p:spPr>
          <a:xfrm>
            <a:off x="14370618" y="952988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9" name="object 3267"/>
          <p:cNvSpPr/>
          <p:nvPr/>
        </p:nvSpPr>
        <p:spPr>
          <a:xfrm>
            <a:off x="14460532" y="9619798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0" name="object 3268"/>
          <p:cNvSpPr/>
          <p:nvPr/>
        </p:nvSpPr>
        <p:spPr>
          <a:xfrm>
            <a:off x="14100879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1" name="object 3269"/>
          <p:cNvSpPr/>
          <p:nvPr/>
        </p:nvSpPr>
        <p:spPr>
          <a:xfrm>
            <a:off x="14100878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2" name="object 3270"/>
          <p:cNvSpPr txBox="1"/>
          <p:nvPr/>
        </p:nvSpPr>
        <p:spPr>
          <a:xfrm>
            <a:off x="8436468" y="2363573"/>
            <a:ext cx="653478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77215" algn="l"/>
                <a:tab pos="1142365" algn="l"/>
                <a:tab pos="1708150" algn="l"/>
                <a:tab pos="2273300" algn="l"/>
                <a:tab pos="2838450" algn="l"/>
                <a:tab pos="3403600" algn="l"/>
                <a:tab pos="3968750" algn="l"/>
                <a:tab pos="4533900" algn="l"/>
                <a:tab pos="5099050" algn="l"/>
                <a:tab pos="5664200" algn="l"/>
                <a:tab pos="6229350" algn="l"/>
              </a:tabLst>
            </a:pPr>
            <a:r>
              <a:rPr sz="1200" spc="5" dirty="0">
                <a:solidFill>
                  <a:srgbClr val="646464"/>
                </a:solidFill>
                <a:latin typeface="Verdana"/>
                <a:cs typeface="Verdana"/>
              </a:rPr>
              <a:t>g16	g17	g18	g20	g19	g18	g22	g23	g24	g25	g28	g31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73" name="object 3271"/>
          <p:cNvSpPr/>
          <p:nvPr/>
        </p:nvSpPr>
        <p:spPr>
          <a:xfrm>
            <a:off x="14666048" y="259369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4" name="object 3272"/>
          <p:cNvSpPr/>
          <p:nvPr/>
        </p:nvSpPr>
        <p:spPr>
          <a:xfrm>
            <a:off x="14666047" y="292766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89913" y="0"/>
                </a:moveTo>
                <a:lnTo>
                  <a:pt x="0" y="128447"/>
                </a:lnTo>
                <a:lnTo>
                  <a:pt x="89913" y="128447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5" name="object 3273"/>
          <p:cNvSpPr/>
          <p:nvPr/>
        </p:nvSpPr>
        <p:spPr>
          <a:xfrm>
            <a:off x="14755961" y="2786369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141292"/>
                </a:lnTo>
                <a:lnTo>
                  <a:pt x="0" y="269740"/>
                </a:lnTo>
                <a:lnTo>
                  <a:pt x="89913" y="26974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6" name="object 3274"/>
          <p:cNvSpPr/>
          <p:nvPr/>
        </p:nvSpPr>
        <p:spPr>
          <a:xfrm>
            <a:off x="14845874" y="2709300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4">
                <a:moveTo>
                  <a:pt x="89916" y="0"/>
                </a:moveTo>
                <a:lnTo>
                  <a:pt x="0" y="77068"/>
                </a:lnTo>
                <a:lnTo>
                  <a:pt x="0" y="346809"/>
                </a:lnTo>
                <a:lnTo>
                  <a:pt x="89916" y="346809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7" name="object 3275"/>
          <p:cNvSpPr/>
          <p:nvPr/>
        </p:nvSpPr>
        <p:spPr>
          <a:xfrm>
            <a:off x="14935790" y="2645075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80">
                <a:moveTo>
                  <a:pt x="89915" y="0"/>
                </a:moveTo>
                <a:lnTo>
                  <a:pt x="0" y="64223"/>
                </a:lnTo>
                <a:lnTo>
                  <a:pt x="0" y="411032"/>
                </a:lnTo>
                <a:lnTo>
                  <a:pt x="89915" y="41103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8" name="object 3276"/>
          <p:cNvSpPr/>
          <p:nvPr/>
        </p:nvSpPr>
        <p:spPr>
          <a:xfrm>
            <a:off x="15025706" y="2593697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5" y="0"/>
                </a:moveTo>
                <a:lnTo>
                  <a:pt x="0" y="51379"/>
                </a:lnTo>
                <a:lnTo>
                  <a:pt x="0" y="462412"/>
                </a:lnTo>
                <a:lnTo>
                  <a:pt x="102755" y="462412"/>
                </a:lnTo>
                <a:lnTo>
                  <a:pt x="10275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9" name="object 3277"/>
          <p:cNvSpPr/>
          <p:nvPr/>
        </p:nvSpPr>
        <p:spPr>
          <a:xfrm>
            <a:off x="14666049" y="2927660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5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0" name="object 3278"/>
          <p:cNvSpPr/>
          <p:nvPr/>
        </p:nvSpPr>
        <p:spPr>
          <a:xfrm>
            <a:off x="14755962" y="2786367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5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1" name="object 3279"/>
          <p:cNvSpPr/>
          <p:nvPr/>
        </p:nvSpPr>
        <p:spPr>
          <a:xfrm>
            <a:off x="14845876" y="2709298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69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2" name="object 3280"/>
          <p:cNvSpPr/>
          <p:nvPr/>
        </p:nvSpPr>
        <p:spPr>
          <a:xfrm>
            <a:off x="14935789" y="2645075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69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3" name="object 3281"/>
          <p:cNvSpPr/>
          <p:nvPr/>
        </p:nvSpPr>
        <p:spPr>
          <a:xfrm>
            <a:off x="15025703" y="2593695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5">
                <a:moveTo>
                  <a:pt x="0" y="5137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4" name="object 3282"/>
          <p:cNvSpPr/>
          <p:nvPr/>
        </p:nvSpPr>
        <p:spPr>
          <a:xfrm>
            <a:off x="14666050" y="259369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5" name="object 3283"/>
          <p:cNvSpPr/>
          <p:nvPr/>
        </p:nvSpPr>
        <p:spPr>
          <a:xfrm>
            <a:off x="14666048" y="315886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6" name="object 3284"/>
          <p:cNvSpPr/>
          <p:nvPr/>
        </p:nvSpPr>
        <p:spPr>
          <a:xfrm>
            <a:off x="14666047" y="3505677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89913" y="0"/>
                </a:moveTo>
                <a:lnTo>
                  <a:pt x="0" y="115603"/>
                </a:lnTo>
                <a:lnTo>
                  <a:pt x="89913" y="11560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7" name="object 3285"/>
          <p:cNvSpPr/>
          <p:nvPr/>
        </p:nvSpPr>
        <p:spPr>
          <a:xfrm>
            <a:off x="14755961" y="326162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89913" y="0"/>
                </a:moveTo>
                <a:lnTo>
                  <a:pt x="0" y="244050"/>
                </a:lnTo>
                <a:lnTo>
                  <a:pt x="0" y="359653"/>
                </a:lnTo>
                <a:lnTo>
                  <a:pt x="89913" y="359653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8" name="object 3286"/>
          <p:cNvSpPr/>
          <p:nvPr/>
        </p:nvSpPr>
        <p:spPr>
          <a:xfrm>
            <a:off x="14845874" y="3261626"/>
            <a:ext cx="90170" cy="360045"/>
          </a:xfrm>
          <a:custGeom>
            <a:avLst/>
            <a:gdLst/>
            <a:ahLst/>
            <a:cxnLst/>
            <a:rect l="l" t="t" r="r" b="b"/>
            <a:pathLst>
              <a:path w="90170" h="360045">
                <a:moveTo>
                  <a:pt x="0" y="0"/>
                </a:moveTo>
                <a:lnTo>
                  <a:pt x="0" y="359653"/>
                </a:lnTo>
                <a:lnTo>
                  <a:pt x="89916" y="359653"/>
                </a:lnTo>
                <a:lnTo>
                  <a:pt x="89916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9" name="object 3287"/>
          <p:cNvSpPr/>
          <p:nvPr/>
        </p:nvSpPr>
        <p:spPr>
          <a:xfrm>
            <a:off x="14935790" y="3197401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5" y="0"/>
                </a:moveTo>
                <a:lnTo>
                  <a:pt x="0" y="102758"/>
                </a:lnTo>
                <a:lnTo>
                  <a:pt x="0" y="423877"/>
                </a:lnTo>
                <a:lnTo>
                  <a:pt x="89915" y="423877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0" name="object 3288"/>
          <p:cNvSpPr/>
          <p:nvPr/>
        </p:nvSpPr>
        <p:spPr>
          <a:xfrm>
            <a:off x="15025706" y="315886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5" y="0"/>
                </a:moveTo>
                <a:lnTo>
                  <a:pt x="0" y="38534"/>
                </a:lnTo>
                <a:lnTo>
                  <a:pt x="0" y="462412"/>
                </a:lnTo>
                <a:lnTo>
                  <a:pt x="102755" y="462412"/>
                </a:lnTo>
                <a:lnTo>
                  <a:pt x="10275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1" name="object 3289"/>
          <p:cNvSpPr/>
          <p:nvPr/>
        </p:nvSpPr>
        <p:spPr>
          <a:xfrm>
            <a:off x="14666049" y="3505676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2" name="object 3290"/>
          <p:cNvSpPr/>
          <p:nvPr/>
        </p:nvSpPr>
        <p:spPr>
          <a:xfrm>
            <a:off x="14755962" y="3261625"/>
            <a:ext cx="90170" cy="244475"/>
          </a:xfrm>
          <a:custGeom>
            <a:avLst/>
            <a:gdLst/>
            <a:ahLst/>
            <a:cxnLst/>
            <a:rect l="l" t="t" r="r" b="b"/>
            <a:pathLst>
              <a:path w="90170" h="244475">
                <a:moveTo>
                  <a:pt x="0" y="24405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3" name="object 3291"/>
          <p:cNvSpPr/>
          <p:nvPr/>
        </p:nvSpPr>
        <p:spPr>
          <a:xfrm>
            <a:off x="14845876" y="3261625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5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4" name="object 3292"/>
          <p:cNvSpPr/>
          <p:nvPr/>
        </p:nvSpPr>
        <p:spPr>
          <a:xfrm>
            <a:off x="14935789" y="319740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5" name="object 3293"/>
          <p:cNvSpPr/>
          <p:nvPr/>
        </p:nvSpPr>
        <p:spPr>
          <a:xfrm>
            <a:off x="15025703" y="3158866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6" name="object 3294"/>
          <p:cNvSpPr/>
          <p:nvPr/>
        </p:nvSpPr>
        <p:spPr>
          <a:xfrm>
            <a:off x="14666050" y="315886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7" name="object 3295"/>
          <p:cNvSpPr/>
          <p:nvPr/>
        </p:nvSpPr>
        <p:spPr>
          <a:xfrm>
            <a:off x="14666048" y="3724038"/>
            <a:ext cx="360045" cy="462915"/>
          </a:xfrm>
          <a:custGeom>
            <a:avLst/>
            <a:gdLst/>
            <a:ahLst/>
            <a:cxnLst/>
            <a:rect l="l" t="t" r="r" b="b"/>
            <a:pathLst>
              <a:path w="360045" h="462914">
                <a:moveTo>
                  <a:pt x="0" y="462413"/>
                </a:moveTo>
                <a:lnTo>
                  <a:pt x="359658" y="462413"/>
                </a:lnTo>
                <a:lnTo>
                  <a:pt x="359658" y="0"/>
                </a:lnTo>
                <a:lnTo>
                  <a:pt x="0" y="0"/>
                </a:lnTo>
                <a:lnTo>
                  <a:pt x="0" y="46241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8" name="object 3296"/>
          <p:cNvSpPr/>
          <p:nvPr/>
        </p:nvSpPr>
        <p:spPr>
          <a:xfrm>
            <a:off x="14666047" y="4058004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0" y="128447"/>
                </a:lnTo>
                <a:lnTo>
                  <a:pt x="89913" y="1284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9" name="object 3297"/>
          <p:cNvSpPr/>
          <p:nvPr/>
        </p:nvSpPr>
        <p:spPr>
          <a:xfrm>
            <a:off x="14755961" y="4006624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89913" y="0"/>
                </a:moveTo>
                <a:lnTo>
                  <a:pt x="0" y="179826"/>
                </a:lnTo>
                <a:lnTo>
                  <a:pt x="89913" y="17982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0" name="object 3298"/>
          <p:cNvSpPr/>
          <p:nvPr/>
        </p:nvSpPr>
        <p:spPr>
          <a:xfrm>
            <a:off x="14845874" y="3775418"/>
            <a:ext cx="90170" cy="411480"/>
          </a:xfrm>
          <a:custGeom>
            <a:avLst/>
            <a:gdLst/>
            <a:ahLst/>
            <a:cxnLst/>
            <a:rect l="l" t="t" r="r" b="b"/>
            <a:pathLst>
              <a:path w="90170" h="411479">
                <a:moveTo>
                  <a:pt x="89916" y="0"/>
                </a:moveTo>
                <a:lnTo>
                  <a:pt x="0" y="231206"/>
                </a:lnTo>
                <a:lnTo>
                  <a:pt x="0" y="411032"/>
                </a:lnTo>
                <a:lnTo>
                  <a:pt x="89916" y="411032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1" name="object 3299"/>
          <p:cNvSpPr/>
          <p:nvPr/>
        </p:nvSpPr>
        <p:spPr>
          <a:xfrm>
            <a:off x="14935790" y="3724038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5" y="0"/>
                </a:moveTo>
                <a:lnTo>
                  <a:pt x="0" y="51380"/>
                </a:lnTo>
                <a:lnTo>
                  <a:pt x="0" y="462413"/>
                </a:lnTo>
                <a:lnTo>
                  <a:pt x="89915" y="462413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2" name="object 3300"/>
          <p:cNvSpPr/>
          <p:nvPr/>
        </p:nvSpPr>
        <p:spPr>
          <a:xfrm>
            <a:off x="15025706" y="3724038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102755" y="0"/>
                </a:lnTo>
                <a:lnTo>
                  <a:pt x="102755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3" name="object 3301"/>
          <p:cNvSpPr/>
          <p:nvPr/>
        </p:nvSpPr>
        <p:spPr>
          <a:xfrm>
            <a:off x="14666049" y="4058002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0"/>
                </a:moveTo>
                <a:lnTo>
                  <a:pt x="89913" y="1284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4" name="object 3302"/>
          <p:cNvSpPr/>
          <p:nvPr/>
        </p:nvSpPr>
        <p:spPr>
          <a:xfrm>
            <a:off x="14755962" y="4006622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39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5" name="object 3303"/>
          <p:cNvSpPr/>
          <p:nvPr/>
        </p:nvSpPr>
        <p:spPr>
          <a:xfrm>
            <a:off x="14845876" y="3775417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6" name="object 3304"/>
          <p:cNvSpPr/>
          <p:nvPr/>
        </p:nvSpPr>
        <p:spPr>
          <a:xfrm>
            <a:off x="14935789" y="3724037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5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7" name="object 3305"/>
          <p:cNvSpPr/>
          <p:nvPr/>
        </p:nvSpPr>
        <p:spPr>
          <a:xfrm>
            <a:off x="15025703" y="3724036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8" name="object 3306"/>
          <p:cNvSpPr/>
          <p:nvPr/>
        </p:nvSpPr>
        <p:spPr>
          <a:xfrm>
            <a:off x="14666050" y="3724037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9" name="object 3307"/>
          <p:cNvSpPr/>
          <p:nvPr/>
        </p:nvSpPr>
        <p:spPr>
          <a:xfrm>
            <a:off x="14666048" y="428921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0" name="object 3308"/>
          <p:cNvSpPr/>
          <p:nvPr/>
        </p:nvSpPr>
        <p:spPr>
          <a:xfrm>
            <a:off x="14666047" y="4520416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89913" y="0"/>
                </a:moveTo>
                <a:lnTo>
                  <a:pt x="0" y="231206"/>
                </a:lnTo>
                <a:lnTo>
                  <a:pt x="89913" y="231206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1" name="object 3309"/>
          <p:cNvSpPr/>
          <p:nvPr/>
        </p:nvSpPr>
        <p:spPr>
          <a:xfrm>
            <a:off x="14755961" y="4443346"/>
            <a:ext cx="90170" cy="308610"/>
          </a:xfrm>
          <a:custGeom>
            <a:avLst/>
            <a:gdLst/>
            <a:ahLst/>
            <a:cxnLst/>
            <a:rect l="l" t="t" r="r" b="b"/>
            <a:pathLst>
              <a:path w="90170" h="308610">
                <a:moveTo>
                  <a:pt x="89913" y="0"/>
                </a:moveTo>
                <a:lnTo>
                  <a:pt x="0" y="77068"/>
                </a:lnTo>
                <a:lnTo>
                  <a:pt x="0" y="308274"/>
                </a:lnTo>
                <a:lnTo>
                  <a:pt x="89913" y="308274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2" name="object 3310"/>
          <p:cNvSpPr/>
          <p:nvPr/>
        </p:nvSpPr>
        <p:spPr>
          <a:xfrm>
            <a:off x="14845874" y="4379123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6" y="0"/>
                </a:moveTo>
                <a:lnTo>
                  <a:pt x="0" y="64223"/>
                </a:lnTo>
                <a:lnTo>
                  <a:pt x="0" y="372498"/>
                </a:lnTo>
                <a:lnTo>
                  <a:pt x="89916" y="372498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3" name="object 3311"/>
          <p:cNvSpPr/>
          <p:nvPr/>
        </p:nvSpPr>
        <p:spPr>
          <a:xfrm>
            <a:off x="14935790" y="4289210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4">
                <a:moveTo>
                  <a:pt x="89915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5" y="46241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4" name="object 3312"/>
          <p:cNvSpPr/>
          <p:nvPr/>
        </p:nvSpPr>
        <p:spPr>
          <a:xfrm>
            <a:off x="15025706" y="428921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0" y="0"/>
                </a:moveTo>
                <a:lnTo>
                  <a:pt x="0" y="462412"/>
                </a:lnTo>
                <a:lnTo>
                  <a:pt x="102755" y="462412"/>
                </a:lnTo>
                <a:lnTo>
                  <a:pt x="102755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5" name="object 3313"/>
          <p:cNvSpPr/>
          <p:nvPr/>
        </p:nvSpPr>
        <p:spPr>
          <a:xfrm>
            <a:off x="14666049" y="4520415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6" name="object 3314"/>
          <p:cNvSpPr/>
          <p:nvPr/>
        </p:nvSpPr>
        <p:spPr>
          <a:xfrm>
            <a:off x="14755962" y="4443345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7" name="object 3315"/>
          <p:cNvSpPr/>
          <p:nvPr/>
        </p:nvSpPr>
        <p:spPr>
          <a:xfrm>
            <a:off x="14845876" y="4379122"/>
            <a:ext cx="90170" cy="64769"/>
          </a:xfrm>
          <a:custGeom>
            <a:avLst/>
            <a:gdLst/>
            <a:ahLst/>
            <a:cxnLst/>
            <a:rect l="l" t="t" r="r" b="b"/>
            <a:pathLst>
              <a:path w="90170" h="64770">
                <a:moveTo>
                  <a:pt x="0" y="6422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8" name="object 3316"/>
          <p:cNvSpPr/>
          <p:nvPr/>
        </p:nvSpPr>
        <p:spPr>
          <a:xfrm>
            <a:off x="14935789" y="428920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9" name="object 3317"/>
          <p:cNvSpPr/>
          <p:nvPr/>
        </p:nvSpPr>
        <p:spPr>
          <a:xfrm>
            <a:off x="15025703" y="4289208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0"/>
                </a:moveTo>
                <a:lnTo>
                  <a:pt x="102758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0" name="object 3318"/>
          <p:cNvSpPr/>
          <p:nvPr/>
        </p:nvSpPr>
        <p:spPr>
          <a:xfrm>
            <a:off x="14666050" y="4289208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1" name="object 3319"/>
          <p:cNvSpPr/>
          <p:nvPr/>
        </p:nvSpPr>
        <p:spPr>
          <a:xfrm>
            <a:off x="14666048" y="485438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2" name="object 3320"/>
          <p:cNvSpPr/>
          <p:nvPr/>
        </p:nvSpPr>
        <p:spPr>
          <a:xfrm>
            <a:off x="14666047" y="5149811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89913" y="0"/>
                </a:moveTo>
                <a:lnTo>
                  <a:pt x="0" y="166982"/>
                </a:lnTo>
                <a:lnTo>
                  <a:pt x="89913" y="16698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3" name="object 3321"/>
          <p:cNvSpPr/>
          <p:nvPr/>
        </p:nvSpPr>
        <p:spPr>
          <a:xfrm>
            <a:off x="14755961" y="5047052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89913" y="0"/>
                </a:moveTo>
                <a:lnTo>
                  <a:pt x="0" y="102759"/>
                </a:lnTo>
                <a:lnTo>
                  <a:pt x="0" y="269741"/>
                </a:lnTo>
                <a:lnTo>
                  <a:pt x="89913" y="26974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4" name="object 3322"/>
          <p:cNvSpPr/>
          <p:nvPr/>
        </p:nvSpPr>
        <p:spPr>
          <a:xfrm>
            <a:off x="14845874" y="5047052"/>
            <a:ext cx="90170" cy="269875"/>
          </a:xfrm>
          <a:custGeom>
            <a:avLst/>
            <a:gdLst/>
            <a:ahLst/>
            <a:cxnLst/>
            <a:rect l="l" t="t" r="r" b="b"/>
            <a:pathLst>
              <a:path w="90170" h="269875">
                <a:moveTo>
                  <a:pt x="0" y="0"/>
                </a:moveTo>
                <a:lnTo>
                  <a:pt x="0" y="269741"/>
                </a:lnTo>
                <a:lnTo>
                  <a:pt x="89916" y="269741"/>
                </a:lnTo>
                <a:lnTo>
                  <a:pt x="89916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5" name="object 3323"/>
          <p:cNvSpPr/>
          <p:nvPr/>
        </p:nvSpPr>
        <p:spPr>
          <a:xfrm>
            <a:off x="14935790" y="4892913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5" y="0"/>
                </a:moveTo>
                <a:lnTo>
                  <a:pt x="0" y="166982"/>
                </a:lnTo>
                <a:lnTo>
                  <a:pt x="0" y="423879"/>
                </a:lnTo>
                <a:lnTo>
                  <a:pt x="89915" y="423879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6" name="object 3324"/>
          <p:cNvSpPr/>
          <p:nvPr/>
        </p:nvSpPr>
        <p:spPr>
          <a:xfrm>
            <a:off x="15025706" y="4854380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5" y="0"/>
                </a:moveTo>
                <a:lnTo>
                  <a:pt x="0" y="38534"/>
                </a:lnTo>
                <a:lnTo>
                  <a:pt x="0" y="462413"/>
                </a:lnTo>
                <a:lnTo>
                  <a:pt x="102755" y="462413"/>
                </a:lnTo>
                <a:lnTo>
                  <a:pt x="10275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7" name="object 3325"/>
          <p:cNvSpPr/>
          <p:nvPr/>
        </p:nvSpPr>
        <p:spPr>
          <a:xfrm>
            <a:off x="14666049" y="5149809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8" name="object 3326"/>
          <p:cNvSpPr/>
          <p:nvPr/>
        </p:nvSpPr>
        <p:spPr>
          <a:xfrm>
            <a:off x="14755962" y="504705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0" y="10275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9" name="object 3327"/>
          <p:cNvSpPr/>
          <p:nvPr/>
        </p:nvSpPr>
        <p:spPr>
          <a:xfrm>
            <a:off x="14845876" y="5047051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5">
                <a:moveTo>
                  <a:pt x="0" y="0"/>
                </a:moveTo>
                <a:lnTo>
                  <a:pt x="89913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0" name="object 3328"/>
          <p:cNvSpPr/>
          <p:nvPr/>
        </p:nvSpPr>
        <p:spPr>
          <a:xfrm>
            <a:off x="14935789" y="4892913"/>
            <a:ext cx="90170" cy="167005"/>
          </a:xfrm>
          <a:custGeom>
            <a:avLst/>
            <a:gdLst/>
            <a:ahLst/>
            <a:cxnLst/>
            <a:rect l="l" t="t" r="r" b="b"/>
            <a:pathLst>
              <a:path w="90170" h="167004">
                <a:moveTo>
                  <a:pt x="0" y="16698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1" name="object 3329"/>
          <p:cNvSpPr/>
          <p:nvPr/>
        </p:nvSpPr>
        <p:spPr>
          <a:xfrm>
            <a:off x="15025703" y="4854379"/>
            <a:ext cx="102870" cy="38735"/>
          </a:xfrm>
          <a:custGeom>
            <a:avLst/>
            <a:gdLst/>
            <a:ahLst/>
            <a:cxnLst/>
            <a:rect l="l" t="t" r="r" b="b"/>
            <a:pathLst>
              <a:path w="102870" h="38735">
                <a:moveTo>
                  <a:pt x="0" y="38534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2" name="object 3330"/>
          <p:cNvSpPr/>
          <p:nvPr/>
        </p:nvSpPr>
        <p:spPr>
          <a:xfrm>
            <a:off x="14666050" y="4854379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3" name="object 3331"/>
          <p:cNvSpPr/>
          <p:nvPr/>
        </p:nvSpPr>
        <p:spPr>
          <a:xfrm>
            <a:off x="14666048" y="541955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4" name="object 3332"/>
          <p:cNvSpPr/>
          <p:nvPr/>
        </p:nvSpPr>
        <p:spPr>
          <a:xfrm>
            <a:off x="14666050" y="5419550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5" name="object 3333"/>
          <p:cNvSpPr/>
          <p:nvPr/>
        </p:nvSpPr>
        <p:spPr>
          <a:xfrm>
            <a:off x="14666048" y="598472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6" name="object 3334"/>
          <p:cNvSpPr/>
          <p:nvPr/>
        </p:nvSpPr>
        <p:spPr>
          <a:xfrm>
            <a:off x="14666047" y="630584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7" name="object 3335"/>
          <p:cNvSpPr/>
          <p:nvPr/>
        </p:nvSpPr>
        <p:spPr>
          <a:xfrm>
            <a:off x="14755961" y="6228772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39">
                <a:moveTo>
                  <a:pt x="89913" y="0"/>
                </a:moveTo>
                <a:lnTo>
                  <a:pt x="0" y="77068"/>
                </a:ln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8" name="object 3336"/>
          <p:cNvSpPr/>
          <p:nvPr/>
        </p:nvSpPr>
        <p:spPr>
          <a:xfrm>
            <a:off x="14845874" y="6100325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6" y="0"/>
                </a:moveTo>
                <a:lnTo>
                  <a:pt x="0" y="128447"/>
                </a:lnTo>
                <a:lnTo>
                  <a:pt x="0" y="346809"/>
                </a:lnTo>
                <a:lnTo>
                  <a:pt x="89916" y="346809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9" name="object 3337"/>
          <p:cNvSpPr/>
          <p:nvPr/>
        </p:nvSpPr>
        <p:spPr>
          <a:xfrm>
            <a:off x="14935790" y="6010411"/>
            <a:ext cx="90170" cy="436880"/>
          </a:xfrm>
          <a:custGeom>
            <a:avLst/>
            <a:gdLst/>
            <a:ahLst/>
            <a:cxnLst/>
            <a:rect l="l" t="t" r="r" b="b"/>
            <a:pathLst>
              <a:path w="90170" h="436879">
                <a:moveTo>
                  <a:pt x="89915" y="0"/>
                </a:moveTo>
                <a:lnTo>
                  <a:pt x="0" y="89913"/>
                </a:lnTo>
                <a:lnTo>
                  <a:pt x="0" y="436722"/>
                </a:lnTo>
                <a:lnTo>
                  <a:pt x="89915" y="43672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0" name="object 3338"/>
          <p:cNvSpPr/>
          <p:nvPr/>
        </p:nvSpPr>
        <p:spPr>
          <a:xfrm>
            <a:off x="15025706" y="5984722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4">
                <a:moveTo>
                  <a:pt x="102755" y="0"/>
                </a:moveTo>
                <a:lnTo>
                  <a:pt x="0" y="25689"/>
                </a:lnTo>
                <a:lnTo>
                  <a:pt x="0" y="462412"/>
                </a:lnTo>
                <a:lnTo>
                  <a:pt x="102755" y="462412"/>
                </a:lnTo>
                <a:lnTo>
                  <a:pt x="10275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1" name="object 3339"/>
          <p:cNvSpPr/>
          <p:nvPr/>
        </p:nvSpPr>
        <p:spPr>
          <a:xfrm>
            <a:off x="14666049" y="630584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2" name="object 3340"/>
          <p:cNvSpPr/>
          <p:nvPr/>
        </p:nvSpPr>
        <p:spPr>
          <a:xfrm>
            <a:off x="14755962" y="6228771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3" name="object 3341"/>
          <p:cNvSpPr/>
          <p:nvPr/>
        </p:nvSpPr>
        <p:spPr>
          <a:xfrm>
            <a:off x="14845876" y="6100324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4" name="object 3342"/>
          <p:cNvSpPr/>
          <p:nvPr/>
        </p:nvSpPr>
        <p:spPr>
          <a:xfrm>
            <a:off x="14935789" y="601040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5" name="object 3343"/>
          <p:cNvSpPr/>
          <p:nvPr/>
        </p:nvSpPr>
        <p:spPr>
          <a:xfrm>
            <a:off x="15025703" y="5984720"/>
            <a:ext cx="102870" cy="26034"/>
          </a:xfrm>
          <a:custGeom>
            <a:avLst/>
            <a:gdLst/>
            <a:ahLst/>
            <a:cxnLst/>
            <a:rect l="l" t="t" r="r" b="b"/>
            <a:pathLst>
              <a:path w="102870" h="26035">
                <a:moveTo>
                  <a:pt x="0" y="25689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6" name="object 3344"/>
          <p:cNvSpPr/>
          <p:nvPr/>
        </p:nvSpPr>
        <p:spPr>
          <a:xfrm>
            <a:off x="14666050" y="5984721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4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7" name="object 3345"/>
          <p:cNvSpPr/>
          <p:nvPr/>
        </p:nvSpPr>
        <p:spPr>
          <a:xfrm>
            <a:off x="14666048" y="654989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8" name="object 3346"/>
          <p:cNvSpPr/>
          <p:nvPr/>
        </p:nvSpPr>
        <p:spPr>
          <a:xfrm>
            <a:off x="14666047" y="6871013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89913" y="0"/>
                </a:moveTo>
                <a:lnTo>
                  <a:pt x="0" y="141292"/>
                </a:lnTo>
                <a:lnTo>
                  <a:pt x="89913" y="141292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9" name="object 3347"/>
          <p:cNvSpPr/>
          <p:nvPr/>
        </p:nvSpPr>
        <p:spPr>
          <a:xfrm>
            <a:off x="14755961" y="681963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89913" y="0"/>
                </a:moveTo>
                <a:lnTo>
                  <a:pt x="0" y="51379"/>
                </a:ln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0" name="object 3348"/>
          <p:cNvSpPr/>
          <p:nvPr/>
        </p:nvSpPr>
        <p:spPr>
          <a:xfrm>
            <a:off x="14845874" y="6665497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6" y="0"/>
                </a:moveTo>
                <a:lnTo>
                  <a:pt x="0" y="154137"/>
                </a:lnTo>
                <a:lnTo>
                  <a:pt x="0" y="346809"/>
                </a:lnTo>
                <a:lnTo>
                  <a:pt x="89916" y="346809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1" name="object 3349"/>
          <p:cNvSpPr/>
          <p:nvPr/>
        </p:nvSpPr>
        <p:spPr>
          <a:xfrm>
            <a:off x="14935790" y="654989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5" y="0"/>
                </a:moveTo>
                <a:lnTo>
                  <a:pt x="0" y="115603"/>
                </a:lnTo>
                <a:lnTo>
                  <a:pt x="0" y="462412"/>
                </a:lnTo>
                <a:lnTo>
                  <a:pt x="89915" y="46241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2" name="object 3350"/>
          <p:cNvSpPr/>
          <p:nvPr/>
        </p:nvSpPr>
        <p:spPr>
          <a:xfrm>
            <a:off x="15025706" y="654989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5" y="462412"/>
                </a:lnTo>
                <a:lnTo>
                  <a:pt x="102755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3" name="object 3351"/>
          <p:cNvSpPr/>
          <p:nvPr/>
        </p:nvSpPr>
        <p:spPr>
          <a:xfrm>
            <a:off x="14666049" y="6871011"/>
            <a:ext cx="90170" cy="141605"/>
          </a:xfrm>
          <a:custGeom>
            <a:avLst/>
            <a:gdLst/>
            <a:ahLst/>
            <a:cxnLst/>
            <a:rect l="l" t="t" r="r" b="b"/>
            <a:pathLst>
              <a:path w="90170" h="141604">
                <a:moveTo>
                  <a:pt x="0" y="141292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4" name="object 3352"/>
          <p:cNvSpPr/>
          <p:nvPr/>
        </p:nvSpPr>
        <p:spPr>
          <a:xfrm>
            <a:off x="14755962" y="6819632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5137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5" name="object 3353"/>
          <p:cNvSpPr/>
          <p:nvPr/>
        </p:nvSpPr>
        <p:spPr>
          <a:xfrm>
            <a:off x="14845876" y="6665495"/>
            <a:ext cx="90170" cy="154305"/>
          </a:xfrm>
          <a:custGeom>
            <a:avLst/>
            <a:gdLst/>
            <a:ahLst/>
            <a:cxnLst/>
            <a:rect l="l" t="t" r="r" b="b"/>
            <a:pathLst>
              <a:path w="90170" h="154304">
                <a:moveTo>
                  <a:pt x="0" y="15413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6" name="object 3354"/>
          <p:cNvSpPr/>
          <p:nvPr/>
        </p:nvSpPr>
        <p:spPr>
          <a:xfrm>
            <a:off x="14935789" y="6549892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7" name="object 3355"/>
          <p:cNvSpPr/>
          <p:nvPr/>
        </p:nvSpPr>
        <p:spPr>
          <a:xfrm>
            <a:off x="15025703" y="6549892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8" name="object 3356"/>
          <p:cNvSpPr/>
          <p:nvPr/>
        </p:nvSpPr>
        <p:spPr>
          <a:xfrm>
            <a:off x="14666050" y="6549892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9" name="object 3357"/>
          <p:cNvSpPr/>
          <p:nvPr/>
        </p:nvSpPr>
        <p:spPr>
          <a:xfrm>
            <a:off x="14666048" y="711506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0" name="object 3358"/>
          <p:cNvSpPr/>
          <p:nvPr/>
        </p:nvSpPr>
        <p:spPr>
          <a:xfrm>
            <a:off x="14666047" y="7384803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89913" y="0"/>
                </a:moveTo>
                <a:lnTo>
                  <a:pt x="0" y="192671"/>
                </a:lnTo>
                <a:lnTo>
                  <a:pt x="89913" y="19267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1" name="object 3359"/>
          <p:cNvSpPr/>
          <p:nvPr/>
        </p:nvSpPr>
        <p:spPr>
          <a:xfrm>
            <a:off x="14755961" y="7359114"/>
            <a:ext cx="90170" cy="218440"/>
          </a:xfrm>
          <a:custGeom>
            <a:avLst/>
            <a:gdLst/>
            <a:ahLst/>
            <a:cxnLst/>
            <a:rect l="l" t="t" r="r" b="b"/>
            <a:pathLst>
              <a:path w="90170" h="218440">
                <a:moveTo>
                  <a:pt x="89913" y="0"/>
                </a:moveTo>
                <a:lnTo>
                  <a:pt x="0" y="25689"/>
                </a:lnTo>
                <a:lnTo>
                  <a:pt x="0" y="218361"/>
                </a:lnTo>
                <a:lnTo>
                  <a:pt x="89913" y="21836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2" name="object 3360"/>
          <p:cNvSpPr/>
          <p:nvPr/>
        </p:nvSpPr>
        <p:spPr>
          <a:xfrm>
            <a:off x="14845874" y="712790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6" y="0"/>
                </a:moveTo>
                <a:lnTo>
                  <a:pt x="0" y="231206"/>
                </a:lnTo>
                <a:lnTo>
                  <a:pt x="0" y="449567"/>
                </a:lnTo>
                <a:lnTo>
                  <a:pt x="89916" y="449567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3" name="object 3361"/>
          <p:cNvSpPr/>
          <p:nvPr/>
        </p:nvSpPr>
        <p:spPr>
          <a:xfrm>
            <a:off x="14935790" y="711506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5" y="0"/>
                </a:moveTo>
                <a:lnTo>
                  <a:pt x="0" y="12844"/>
                </a:lnTo>
                <a:lnTo>
                  <a:pt x="0" y="462412"/>
                </a:lnTo>
                <a:lnTo>
                  <a:pt x="89915" y="46241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4" name="object 3362"/>
          <p:cNvSpPr/>
          <p:nvPr/>
        </p:nvSpPr>
        <p:spPr>
          <a:xfrm>
            <a:off x="15025706" y="711506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5" y="462412"/>
                </a:lnTo>
                <a:lnTo>
                  <a:pt x="102755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5" name="object 3363"/>
          <p:cNvSpPr/>
          <p:nvPr/>
        </p:nvSpPr>
        <p:spPr>
          <a:xfrm>
            <a:off x="14666049" y="7384802"/>
            <a:ext cx="90170" cy="193040"/>
          </a:xfrm>
          <a:custGeom>
            <a:avLst/>
            <a:gdLst/>
            <a:ahLst/>
            <a:cxnLst/>
            <a:rect l="l" t="t" r="r" b="b"/>
            <a:pathLst>
              <a:path w="90170" h="193040">
                <a:moveTo>
                  <a:pt x="0" y="192671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6" name="object 3364"/>
          <p:cNvSpPr/>
          <p:nvPr/>
        </p:nvSpPr>
        <p:spPr>
          <a:xfrm>
            <a:off x="14755962" y="7359113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2568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7" name="object 3365"/>
          <p:cNvSpPr/>
          <p:nvPr/>
        </p:nvSpPr>
        <p:spPr>
          <a:xfrm>
            <a:off x="14845876" y="7127907"/>
            <a:ext cx="90170" cy="231775"/>
          </a:xfrm>
          <a:custGeom>
            <a:avLst/>
            <a:gdLst/>
            <a:ahLst/>
            <a:cxnLst/>
            <a:rect l="l" t="t" r="r" b="b"/>
            <a:pathLst>
              <a:path w="90170" h="231775">
                <a:moveTo>
                  <a:pt x="0" y="231206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8" name="object 3366"/>
          <p:cNvSpPr/>
          <p:nvPr/>
        </p:nvSpPr>
        <p:spPr>
          <a:xfrm>
            <a:off x="14935789" y="7115063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9" name="object 3367"/>
          <p:cNvSpPr/>
          <p:nvPr/>
        </p:nvSpPr>
        <p:spPr>
          <a:xfrm>
            <a:off x="15025703" y="7115063"/>
            <a:ext cx="102870" cy="51435"/>
          </a:xfrm>
          <a:custGeom>
            <a:avLst/>
            <a:gdLst/>
            <a:ahLst/>
            <a:cxnLst/>
            <a:rect l="l" t="t" r="r" b="b"/>
            <a:pathLst>
              <a:path w="102870" h="51434">
                <a:moveTo>
                  <a:pt x="0" y="0"/>
                </a:moveTo>
                <a:lnTo>
                  <a:pt x="102758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0" name="object 3368"/>
          <p:cNvSpPr/>
          <p:nvPr/>
        </p:nvSpPr>
        <p:spPr>
          <a:xfrm>
            <a:off x="14666050" y="7115063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1" name="object 3369"/>
          <p:cNvSpPr/>
          <p:nvPr/>
        </p:nvSpPr>
        <p:spPr>
          <a:xfrm>
            <a:off x="14666048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4" y="0"/>
                </a:lnTo>
                <a:lnTo>
                  <a:pt x="462414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2" name="object 3370"/>
          <p:cNvSpPr/>
          <p:nvPr/>
        </p:nvSpPr>
        <p:spPr>
          <a:xfrm>
            <a:off x="14666047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89913" y="0"/>
                </a:moveTo>
                <a:lnTo>
                  <a:pt x="0" y="295431"/>
                </a:lnTo>
                <a:lnTo>
                  <a:pt x="89913" y="295431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3" name="object 3371"/>
          <p:cNvSpPr/>
          <p:nvPr/>
        </p:nvSpPr>
        <p:spPr>
          <a:xfrm>
            <a:off x="14755961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0" y="295431"/>
                </a:lnTo>
                <a:lnTo>
                  <a:pt x="89913" y="295431"/>
                </a:lnTo>
                <a:lnTo>
                  <a:pt x="89913" y="2569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4" name="object 3372"/>
          <p:cNvSpPr/>
          <p:nvPr/>
        </p:nvSpPr>
        <p:spPr>
          <a:xfrm>
            <a:off x="14845874" y="7693078"/>
            <a:ext cx="90170" cy="449580"/>
          </a:xfrm>
          <a:custGeom>
            <a:avLst/>
            <a:gdLst/>
            <a:ahLst/>
            <a:cxnLst/>
            <a:rect l="l" t="t" r="r" b="b"/>
            <a:pathLst>
              <a:path w="90170" h="449579">
                <a:moveTo>
                  <a:pt x="89916" y="0"/>
                </a:moveTo>
                <a:lnTo>
                  <a:pt x="0" y="179828"/>
                </a:lnTo>
                <a:lnTo>
                  <a:pt x="0" y="449568"/>
                </a:lnTo>
                <a:lnTo>
                  <a:pt x="89916" y="449568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5" name="object 3373"/>
          <p:cNvSpPr/>
          <p:nvPr/>
        </p:nvSpPr>
        <p:spPr>
          <a:xfrm>
            <a:off x="14935790" y="7680234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5" y="0"/>
                </a:moveTo>
                <a:lnTo>
                  <a:pt x="0" y="12844"/>
                </a:lnTo>
                <a:lnTo>
                  <a:pt x="0" y="462413"/>
                </a:lnTo>
                <a:lnTo>
                  <a:pt x="89915" y="462413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6" name="object 3374"/>
          <p:cNvSpPr/>
          <p:nvPr/>
        </p:nvSpPr>
        <p:spPr>
          <a:xfrm>
            <a:off x="15025706" y="7680234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3"/>
                </a:lnTo>
                <a:lnTo>
                  <a:pt x="102755" y="462413"/>
                </a:lnTo>
                <a:lnTo>
                  <a:pt x="102755" y="77068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7" name="object 3375"/>
          <p:cNvSpPr/>
          <p:nvPr/>
        </p:nvSpPr>
        <p:spPr>
          <a:xfrm>
            <a:off x="14666049" y="7847215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8" name="object 3376"/>
          <p:cNvSpPr/>
          <p:nvPr/>
        </p:nvSpPr>
        <p:spPr>
          <a:xfrm>
            <a:off x="14755962" y="7847215"/>
            <a:ext cx="90170" cy="26034"/>
          </a:xfrm>
          <a:custGeom>
            <a:avLst/>
            <a:gdLst/>
            <a:ahLst/>
            <a:cxnLst/>
            <a:rect l="l" t="t" r="r" b="b"/>
            <a:pathLst>
              <a:path w="90170" h="26034">
                <a:moveTo>
                  <a:pt x="0" y="0"/>
                </a:moveTo>
                <a:lnTo>
                  <a:pt x="89913" y="2568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9" name="object 3377"/>
          <p:cNvSpPr/>
          <p:nvPr/>
        </p:nvSpPr>
        <p:spPr>
          <a:xfrm>
            <a:off x="14845876" y="7693077"/>
            <a:ext cx="90170" cy="180340"/>
          </a:xfrm>
          <a:custGeom>
            <a:avLst/>
            <a:gdLst/>
            <a:ahLst/>
            <a:cxnLst/>
            <a:rect l="l" t="t" r="r" b="b"/>
            <a:pathLst>
              <a:path w="90170" h="180340">
                <a:moveTo>
                  <a:pt x="0" y="17982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0" name="object 3378"/>
          <p:cNvSpPr/>
          <p:nvPr/>
        </p:nvSpPr>
        <p:spPr>
          <a:xfrm>
            <a:off x="14935789" y="7680234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1" name="object 3379"/>
          <p:cNvSpPr/>
          <p:nvPr/>
        </p:nvSpPr>
        <p:spPr>
          <a:xfrm>
            <a:off x="15025703" y="7680233"/>
            <a:ext cx="102870" cy="77470"/>
          </a:xfrm>
          <a:custGeom>
            <a:avLst/>
            <a:gdLst/>
            <a:ahLst/>
            <a:cxnLst/>
            <a:rect l="l" t="t" r="r" b="b"/>
            <a:pathLst>
              <a:path w="102870" h="77470">
                <a:moveTo>
                  <a:pt x="0" y="0"/>
                </a:moveTo>
                <a:lnTo>
                  <a:pt x="102758" y="77068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2" name="object 3380"/>
          <p:cNvSpPr/>
          <p:nvPr/>
        </p:nvSpPr>
        <p:spPr>
          <a:xfrm>
            <a:off x="14666050" y="7680234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3" name="object 3381"/>
          <p:cNvSpPr/>
          <p:nvPr/>
        </p:nvSpPr>
        <p:spPr>
          <a:xfrm>
            <a:off x="14666048" y="824540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4" name="object 3382"/>
          <p:cNvSpPr/>
          <p:nvPr/>
        </p:nvSpPr>
        <p:spPr>
          <a:xfrm>
            <a:off x="14666047" y="841238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89913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5" name="object 3383"/>
          <p:cNvSpPr/>
          <p:nvPr/>
        </p:nvSpPr>
        <p:spPr>
          <a:xfrm>
            <a:off x="14755961" y="8412387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0"/>
                </a:moveTo>
                <a:lnTo>
                  <a:pt x="0" y="295430"/>
                </a:lnTo>
                <a:lnTo>
                  <a:pt x="89913" y="295430"/>
                </a:lnTo>
                <a:lnTo>
                  <a:pt x="89913" y="3853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6" name="object 3384"/>
          <p:cNvSpPr/>
          <p:nvPr/>
        </p:nvSpPr>
        <p:spPr>
          <a:xfrm>
            <a:off x="14845874" y="8335319"/>
            <a:ext cx="90170" cy="372745"/>
          </a:xfrm>
          <a:custGeom>
            <a:avLst/>
            <a:gdLst/>
            <a:ahLst/>
            <a:cxnLst/>
            <a:rect l="l" t="t" r="r" b="b"/>
            <a:pathLst>
              <a:path w="90170" h="372745">
                <a:moveTo>
                  <a:pt x="89916" y="0"/>
                </a:moveTo>
                <a:lnTo>
                  <a:pt x="0" y="115603"/>
                </a:lnTo>
                <a:lnTo>
                  <a:pt x="0" y="372498"/>
                </a:lnTo>
                <a:lnTo>
                  <a:pt x="89916" y="372498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7" name="object 3385"/>
          <p:cNvSpPr/>
          <p:nvPr/>
        </p:nvSpPr>
        <p:spPr>
          <a:xfrm>
            <a:off x="14935790" y="8245406"/>
            <a:ext cx="90170" cy="462915"/>
          </a:xfrm>
          <a:custGeom>
            <a:avLst/>
            <a:gdLst/>
            <a:ahLst/>
            <a:cxnLst/>
            <a:rect l="l" t="t" r="r" b="b"/>
            <a:pathLst>
              <a:path w="90170" h="462915">
                <a:moveTo>
                  <a:pt x="89915" y="0"/>
                </a:moveTo>
                <a:lnTo>
                  <a:pt x="0" y="89913"/>
                </a:lnTo>
                <a:lnTo>
                  <a:pt x="0" y="462412"/>
                </a:lnTo>
                <a:lnTo>
                  <a:pt x="89915" y="462412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8" name="object 3386"/>
          <p:cNvSpPr/>
          <p:nvPr/>
        </p:nvSpPr>
        <p:spPr>
          <a:xfrm>
            <a:off x="15025706" y="824540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0" y="0"/>
                </a:moveTo>
                <a:lnTo>
                  <a:pt x="0" y="462412"/>
                </a:lnTo>
                <a:lnTo>
                  <a:pt x="102755" y="462412"/>
                </a:lnTo>
                <a:lnTo>
                  <a:pt x="102755" y="205516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9" name="object 3387"/>
          <p:cNvSpPr/>
          <p:nvPr/>
        </p:nvSpPr>
        <p:spPr>
          <a:xfrm>
            <a:off x="14666049" y="8412386"/>
            <a:ext cx="90170" cy="295910"/>
          </a:xfrm>
          <a:custGeom>
            <a:avLst/>
            <a:gdLst/>
            <a:ahLst/>
            <a:cxnLst/>
            <a:rect l="l" t="t" r="r" b="b"/>
            <a:pathLst>
              <a:path w="90170" h="295909">
                <a:moveTo>
                  <a:pt x="0" y="295430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0" name="object 3388"/>
          <p:cNvSpPr/>
          <p:nvPr/>
        </p:nvSpPr>
        <p:spPr>
          <a:xfrm>
            <a:off x="14755962" y="8412387"/>
            <a:ext cx="90170" cy="38735"/>
          </a:xfrm>
          <a:custGeom>
            <a:avLst/>
            <a:gdLst/>
            <a:ahLst/>
            <a:cxnLst/>
            <a:rect l="l" t="t" r="r" b="b"/>
            <a:pathLst>
              <a:path w="90170" h="38734">
                <a:moveTo>
                  <a:pt x="0" y="0"/>
                </a:moveTo>
                <a:lnTo>
                  <a:pt x="89913" y="3853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1" name="object 3389"/>
          <p:cNvSpPr/>
          <p:nvPr/>
        </p:nvSpPr>
        <p:spPr>
          <a:xfrm>
            <a:off x="14845876" y="8335318"/>
            <a:ext cx="90170" cy="116205"/>
          </a:xfrm>
          <a:custGeom>
            <a:avLst/>
            <a:gdLst/>
            <a:ahLst/>
            <a:cxnLst/>
            <a:rect l="l" t="t" r="r" b="b"/>
            <a:pathLst>
              <a:path w="90170" h="116204">
                <a:moveTo>
                  <a:pt x="0" y="11560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2" name="object 3390"/>
          <p:cNvSpPr/>
          <p:nvPr/>
        </p:nvSpPr>
        <p:spPr>
          <a:xfrm>
            <a:off x="14935789" y="824540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89913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3" name="object 3391"/>
          <p:cNvSpPr/>
          <p:nvPr/>
        </p:nvSpPr>
        <p:spPr>
          <a:xfrm>
            <a:off x="15025703" y="8245404"/>
            <a:ext cx="102870" cy="205740"/>
          </a:xfrm>
          <a:custGeom>
            <a:avLst/>
            <a:gdLst/>
            <a:ahLst/>
            <a:cxnLst/>
            <a:rect l="l" t="t" r="r" b="b"/>
            <a:pathLst>
              <a:path w="102870" h="205740">
                <a:moveTo>
                  <a:pt x="0" y="0"/>
                </a:moveTo>
                <a:lnTo>
                  <a:pt x="102758" y="205516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4" name="object 3392"/>
          <p:cNvSpPr/>
          <p:nvPr/>
        </p:nvSpPr>
        <p:spPr>
          <a:xfrm>
            <a:off x="14666050" y="8245405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5" name="object 3393"/>
          <p:cNvSpPr/>
          <p:nvPr/>
        </p:nvSpPr>
        <p:spPr>
          <a:xfrm>
            <a:off x="14666048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4" y="0"/>
                </a:lnTo>
                <a:lnTo>
                  <a:pt x="462414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6" name="object 3394"/>
          <p:cNvSpPr/>
          <p:nvPr/>
        </p:nvSpPr>
        <p:spPr>
          <a:xfrm>
            <a:off x="14666047" y="8926180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3" y="0"/>
                </a:moveTo>
                <a:lnTo>
                  <a:pt x="0" y="346809"/>
                </a:lnTo>
                <a:lnTo>
                  <a:pt x="89913" y="346809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7" name="object 3395"/>
          <p:cNvSpPr/>
          <p:nvPr/>
        </p:nvSpPr>
        <p:spPr>
          <a:xfrm>
            <a:off x="14755961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89913" y="0"/>
                </a:moveTo>
                <a:lnTo>
                  <a:pt x="0" y="77068"/>
                </a:lnTo>
                <a:lnTo>
                  <a:pt x="0" y="423878"/>
                </a:lnTo>
                <a:lnTo>
                  <a:pt x="89913" y="423878"/>
                </a:lnTo>
                <a:lnTo>
                  <a:pt x="89913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8" name="object 3396"/>
          <p:cNvSpPr/>
          <p:nvPr/>
        </p:nvSpPr>
        <p:spPr>
          <a:xfrm>
            <a:off x="14845874" y="8849110"/>
            <a:ext cx="90170" cy="424180"/>
          </a:xfrm>
          <a:custGeom>
            <a:avLst/>
            <a:gdLst/>
            <a:ahLst/>
            <a:cxnLst/>
            <a:rect l="l" t="t" r="r" b="b"/>
            <a:pathLst>
              <a:path w="90170" h="424179">
                <a:moveTo>
                  <a:pt x="0" y="0"/>
                </a:moveTo>
                <a:lnTo>
                  <a:pt x="0" y="423878"/>
                </a:lnTo>
                <a:lnTo>
                  <a:pt x="89916" y="423878"/>
                </a:lnTo>
                <a:lnTo>
                  <a:pt x="89916" y="89913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9" name="object 3397"/>
          <p:cNvSpPr/>
          <p:nvPr/>
        </p:nvSpPr>
        <p:spPr>
          <a:xfrm>
            <a:off x="14935790" y="8926180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89915" y="0"/>
                </a:moveTo>
                <a:lnTo>
                  <a:pt x="0" y="12844"/>
                </a:lnTo>
                <a:lnTo>
                  <a:pt x="0" y="346809"/>
                </a:lnTo>
                <a:lnTo>
                  <a:pt x="89915" y="346809"/>
                </a:lnTo>
                <a:lnTo>
                  <a:pt x="8991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0" name="object 3398"/>
          <p:cNvSpPr/>
          <p:nvPr/>
        </p:nvSpPr>
        <p:spPr>
          <a:xfrm>
            <a:off x="15025706" y="8810576"/>
            <a:ext cx="102870" cy="462915"/>
          </a:xfrm>
          <a:custGeom>
            <a:avLst/>
            <a:gdLst/>
            <a:ahLst/>
            <a:cxnLst/>
            <a:rect l="l" t="t" r="r" b="b"/>
            <a:pathLst>
              <a:path w="102870" h="462915">
                <a:moveTo>
                  <a:pt x="102755" y="0"/>
                </a:moveTo>
                <a:lnTo>
                  <a:pt x="0" y="115603"/>
                </a:lnTo>
                <a:lnTo>
                  <a:pt x="0" y="462412"/>
                </a:lnTo>
                <a:lnTo>
                  <a:pt x="102755" y="462412"/>
                </a:lnTo>
                <a:lnTo>
                  <a:pt x="102755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1" name="object 3399"/>
          <p:cNvSpPr/>
          <p:nvPr/>
        </p:nvSpPr>
        <p:spPr>
          <a:xfrm>
            <a:off x="14666049" y="8926179"/>
            <a:ext cx="90170" cy="347345"/>
          </a:xfrm>
          <a:custGeom>
            <a:avLst/>
            <a:gdLst/>
            <a:ahLst/>
            <a:cxnLst/>
            <a:rect l="l" t="t" r="r" b="b"/>
            <a:pathLst>
              <a:path w="90170" h="347345">
                <a:moveTo>
                  <a:pt x="0" y="346809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2" name="object 3400"/>
          <p:cNvSpPr/>
          <p:nvPr/>
        </p:nvSpPr>
        <p:spPr>
          <a:xfrm>
            <a:off x="14755962" y="8849109"/>
            <a:ext cx="90170" cy="77470"/>
          </a:xfrm>
          <a:custGeom>
            <a:avLst/>
            <a:gdLst/>
            <a:ahLst/>
            <a:cxnLst/>
            <a:rect l="l" t="t" r="r" b="b"/>
            <a:pathLst>
              <a:path w="90170" h="77470">
                <a:moveTo>
                  <a:pt x="0" y="77068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3" name="object 3401"/>
          <p:cNvSpPr/>
          <p:nvPr/>
        </p:nvSpPr>
        <p:spPr>
          <a:xfrm>
            <a:off x="14845876" y="884910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0" y="0"/>
                </a:moveTo>
                <a:lnTo>
                  <a:pt x="89913" y="89913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4" name="object 3402"/>
          <p:cNvSpPr/>
          <p:nvPr/>
        </p:nvSpPr>
        <p:spPr>
          <a:xfrm>
            <a:off x="14935789" y="8926179"/>
            <a:ext cx="90170" cy="13335"/>
          </a:xfrm>
          <a:custGeom>
            <a:avLst/>
            <a:gdLst/>
            <a:ahLst/>
            <a:cxnLst/>
            <a:rect l="l" t="t" r="r" b="b"/>
            <a:pathLst>
              <a:path w="90170" h="13334">
                <a:moveTo>
                  <a:pt x="0" y="12844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5" name="object 3403"/>
          <p:cNvSpPr/>
          <p:nvPr/>
        </p:nvSpPr>
        <p:spPr>
          <a:xfrm>
            <a:off x="15025703" y="8810576"/>
            <a:ext cx="102870" cy="116205"/>
          </a:xfrm>
          <a:custGeom>
            <a:avLst/>
            <a:gdLst/>
            <a:ahLst/>
            <a:cxnLst/>
            <a:rect l="l" t="t" r="r" b="b"/>
            <a:pathLst>
              <a:path w="102870" h="116204">
                <a:moveTo>
                  <a:pt x="0" y="115603"/>
                </a:moveTo>
                <a:lnTo>
                  <a:pt x="102758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6" name="object 3404"/>
          <p:cNvSpPr/>
          <p:nvPr/>
        </p:nvSpPr>
        <p:spPr>
          <a:xfrm>
            <a:off x="14666050" y="8810576"/>
            <a:ext cx="462915" cy="462915"/>
          </a:xfrm>
          <a:custGeom>
            <a:avLst/>
            <a:gdLst/>
            <a:ahLst/>
            <a:cxnLst/>
            <a:rect l="l" t="t" r="r" b="b"/>
            <a:pathLst>
              <a:path w="462915" h="462915">
                <a:moveTo>
                  <a:pt x="0" y="0"/>
                </a:moveTo>
                <a:lnTo>
                  <a:pt x="462412" y="0"/>
                </a:lnTo>
                <a:lnTo>
                  <a:pt x="462412" y="462412"/>
                </a:lnTo>
                <a:lnTo>
                  <a:pt x="0" y="462412"/>
                </a:lnTo>
                <a:lnTo>
                  <a:pt x="0" y="0"/>
                </a:lnTo>
                <a:close/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7" name="object 3405"/>
          <p:cNvSpPr/>
          <p:nvPr/>
        </p:nvSpPr>
        <p:spPr>
          <a:xfrm>
            <a:off x="14666048" y="9375746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4" y="0"/>
                </a:lnTo>
                <a:lnTo>
                  <a:pt x="462414" y="377853"/>
                </a:lnTo>
                <a:lnTo>
                  <a:pt x="0" y="37785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8" name="object 3406"/>
          <p:cNvSpPr/>
          <p:nvPr/>
        </p:nvSpPr>
        <p:spPr>
          <a:xfrm>
            <a:off x="14666047" y="9606954"/>
            <a:ext cx="57150" cy="146685"/>
          </a:xfrm>
          <a:custGeom>
            <a:avLst/>
            <a:gdLst/>
            <a:ahLst/>
            <a:cxnLst/>
            <a:rect l="l" t="t" r="r" b="b"/>
            <a:pathLst>
              <a:path w="57150" h="146684">
                <a:moveTo>
                  <a:pt x="0" y="0"/>
                </a:moveTo>
                <a:lnTo>
                  <a:pt x="0" y="146647"/>
                </a:lnTo>
                <a:lnTo>
                  <a:pt x="57029" y="146647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9" name="object 3407"/>
          <p:cNvSpPr/>
          <p:nvPr/>
        </p:nvSpPr>
        <p:spPr>
          <a:xfrm>
            <a:off x="14778726" y="9504194"/>
            <a:ext cx="67310" cy="249554"/>
          </a:xfrm>
          <a:custGeom>
            <a:avLst/>
            <a:gdLst/>
            <a:ahLst/>
            <a:cxnLst/>
            <a:rect l="l" t="t" r="r" b="b"/>
            <a:pathLst>
              <a:path w="67309" h="249554">
                <a:moveTo>
                  <a:pt x="67147" y="0"/>
                </a:moveTo>
                <a:lnTo>
                  <a:pt x="0" y="249405"/>
                </a:lnTo>
                <a:lnTo>
                  <a:pt x="67147" y="249405"/>
                </a:lnTo>
                <a:lnTo>
                  <a:pt x="67147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0" name="object 3408"/>
          <p:cNvSpPr/>
          <p:nvPr/>
        </p:nvSpPr>
        <p:spPr>
          <a:xfrm>
            <a:off x="14845874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89916" y="0"/>
                </a:moveTo>
                <a:lnTo>
                  <a:pt x="0" y="128447"/>
                </a:lnTo>
                <a:lnTo>
                  <a:pt x="0" y="377853"/>
                </a:lnTo>
                <a:lnTo>
                  <a:pt x="89916" y="377853"/>
                </a:lnTo>
                <a:lnTo>
                  <a:pt x="899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1" name="object 3409"/>
          <p:cNvSpPr/>
          <p:nvPr/>
        </p:nvSpPr>
        <p:spPr>
          <a:xfrm>
            <a:off x="14935790" y="9375746"/>
            <a:ext cx="90170" cy="378460"/>
          </a:xfrm>
          <a:custGeom>
            <a:avLst/>
            <a:gdLst/>
            <a:ahLst/>
            <a:cxnLst/>
            <a:rect l="l" t="t" r="r" b="b"/>
            <a:pathLst>
              <a:path w="90170" h="378459">
                <a:moveTo>
                  <a:pt x="0" y="0"/>
                </a:moveTo>
                <a:lnTo>
                  <a:pt x="0" y="377853"/>
                </a:lnTo>
                <a:lnTo>
                  <a:pt x="89915" y="377853"/>
                </a:lnTo>
                <a:lnTo>
                  <a:pt x="89915" y="51379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2" name="object 3410"/>
          <p:cNvSpPr/>
          <p:nvPr/>
        </p:nvSpPr>
        <p:spPr>
          <a:xfrm>
            <a:off x="15025706" y="9427126"/>
            <a:ext cx="102870" cy="327025"/>
          </a:xfrm>
          <a:custGeom>
            <a:avLst/>
            <a:gdLst/>
            <a:ahLst/>
            <a:cxnLst/>
            <a:rect l="l" t="t" r="r" b="b"/>
            <a:pathLst>
              <a:path w="102870" h="327025">
                <a:moveTo>
                  <a:pt x="0" y="0"/>
                </a:moveTo>
                <a:lnTo>
                  <a:pt x="0" y="326474"/>
                </a:lnTo>
                <a:lnTo>
                  <a:pt x="102755" y="326474"/>
                </a:lnTo>
                <a:lnTo>
                  <a:pt x="102755" y="1284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3" name="object 3411"/>
          <p:cNvSpPr/>
          <p:nvPr/>
        </p:nvSpPr>
        <p:spPr>
          <a:xfrm>
            <a:off x="14666049" y="9606953"/>
            <a:ext cx="57150" cy="146685"/>
          </a:xfrm>
          <a:custGeom>
            <a:avLst/>
            <a:gdLst/>
            <a:ahLst/>
            <a:cxnLst/>
            <a:rect l="l" t="t" r="r" b="b"/>
            <a:pathLst>
              <a:path w="57150" h="146684">
                <a:moveTo>
                  <a:pt x="0" y="0"/>
                </a:moveTo>
                <a:lnTo>
                  <a:pt x="57029" y="146647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4" name="object 3412"/>
          <p:cNvSpPr/>
          <p:nvPr/>
        </p:nvSpPr>
        <p:spPr>
          <a:xfrm>
            <a:off x="14778728" y="9504193"/>
            <a:ext cx="67310" cy="249554"/>
          </a:xfrm>
          <a:custGeom>
            <a:avLst/>
            <a:gdLst/>
            <a:ahLst/>
            <a:cxnLst/>
            <a:rect l="l" t="t" r="r" b="b"/>
            <a:pathLst>
              <a:path w="67309" h="249554">
                <a:moveTo>
                  <a:pt x="0" y="249406"/>
                </a:moveTo>
                <a:lnTo>
                  <a:pt x="67147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5" name="object 3413"/>
          <p:cNvSpPr/>
          <p:nvPr/>
        </p:nvSpPr>
        <p:spPr>
          <a:xfrm>
            <a:off x="14845876" y="9375746"/>
            <a:ext cx="90170" cy="128905"/>
          </a:xfrm>
          <a:custGeom>
            <a:avLst/>
            <a:gdLst/>
            <a:ahLst/>
            <a:cxnLst/>
            <a:rect l="l" t="t" r="r" b="b"/>
            <a:pathLst>
              <a:path w="90170" h="128904">
                <a:moveTo>
                  <a:pt x="0" y="128447"/>
                </a:moveTo>
                <a:lnTo>
                  <a:pt x="89913" y="0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6" name="object 3414"/>
          <p:cNvSpPr/>
          <p:nvPr/>
        </p:nvSpPr>
        <p:spPr>
          <a:xfrm>
            <a:off x="14935789" y="9375746"/>
            <a:ext cx="90170" cy="51435"/>
          </a:xfrm>
          <a:custGeom>
            <a:avLst/>
            <a:gdLst/>
            <a:ahLst/>
            <a:cxnLst/>
            <a:rect l="l" t="t" r="r" b="b"/>
            <a:pathLst>
              <a:path w="90170" h="51434">
                <a:moveTo>
                  <a:pt x="0" y="0"/>
                </a:moveTo>
                <a:lnTo>
                  <a:pt x="89913" y="51379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7" name="object 3415"/>
          <p:cNvSpPr/>
          <p:nvPr/>
        </p:nvSpPr>
        <p:spPr>
          <a:xfrm>
            <a:off x="15025703" y="9427126"/>
            <a:ext cx="102870" cy="13335"/>
          </a:xfrm>
          <a:custGeom>
            <a:avLst/>
            <a:gdLst/>
            <a:ahLst/>
            <a:cxnLst/>
            <a:rect l="l" t="t" r="r" b="b"/>
            <a:pathLst>
              <a:path w="102870" h="13334">
                <a:moveTo>
                  <a:pt x="0" y="0"/>
                </a:moveTo>
                <a:lnTo>
                  <a:pt x="102758" y="12844"/>
                </a:lnTo>
              </a:path>
            </a:pathLst>
          </a:custGeom>
          <a:ln w="12844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8" name="object 3416"/>
          <p:cNvSpPr/>
          <p:nvPr/>
        </p:nvSpPr>
        <p:spPr>
          <a:xfrm>
            <a:off x="14666050" y="9375745"/>
            <a:ext cx="462915" cy="378460"/>
          </a:xfrm>
          <a:custGeom>
            <a:avLst/>
            <a:gdLst/>
            <a:ahLst/>
            <a:cxnLst/>
            <a:rect l="l" t="t" r="r" b="b"/>
            <a:pathLst>
              <a:path w="462915" h="378459">
                <a:moveTo>
                  <a:pt x="0" y="0"/>
                </a:moveTo>
                <a:lnTo>
                  <a:pt x="462412" y="0"/>
                </a:lnTo>
                <a:lnTo>
                  <a:pt x="462412" y="377854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9" name="object 3417"/>
          <p:cNvSpPr/>
          <p:nvPr/>
        </p:nvSpPr>
        <p:spPr>
          <a:xfrm>
            <a:off x="14666049" y="937574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377854"/>
                </a:moveTo>
                <a:lnTo>
                  <a:pt x="0" y="0"/>
                </a:lnTo>
              </a:path>
            </a:pathLst>
          </a:custGeom>
          <a:ln w="128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Meyer et al 2010</a:t>
            </a:r>
          </a:p>
        </p:txBody>
      </p:sp>
    </p:spTree>
    <p:extLst>
      <p:ext uri="{BB962C8B-B14F-4D97-AF65-F5344CB8AC3E}">
        <p14:creationId xmlns:p14="http://schemas.microsoft.com/office/powerpoint/2010/main" val="1861229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2268796" y="1933015"/>
            <a:ext cx="12903734" cy="7705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SHRINK THE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fr-FR" dirty="0"/>
              <a:t>Bertin 1967</a:t>
            </a:r>
          </a:p>
        </p:txBody>
      </p:sp>
    </p:spTree>
    <p:extLst>
      <p:ext uri="{BB962C8B-B14F-4D97-AF65-F5344CB8AC3E}">
        <p14:creationId xmlns:p14="http://schemas.microsoft.com/office/powerpoint/2010/main" val="743369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SHRINK THE GRAPHICS</a:t>
            </a:r>
          </a:p>
          <a:p>
            <a:pPr lvl="1"/>
            <a:r>
              <a:rPr lang="en-US"/>
              <a:t>with sparklines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is-IS" dirty="0"/>
              <a:t>Tufte 2006</a:t>
            </a:r>
          </a:p>
        </p:txBody>
      </p:sp>
      <p:sp>
        <p:nvSpPr>
          <p:cNvPr id="6" name="object 3"/>
          <p:cNvSpPr/>
          <p:nvPr/>
        </p:nvSpPr>
        <p:spPr>
          <a:xfrm>
            <a:off x="4956978" y="2201697"/>
            <a:ext cx="7807307" cy="7551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587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348335" y="1066800"/>
            <a:ext cx="10643592" cy="868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CC48FB-D34B-2D40-9F0D-DE1772A30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COUNTER-POINT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D2C3FE-64B2-344D-AC38-385EB6B0E6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19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ILLUSIONS OF VISUAL BANDWIDTH</a:t>
            </a:r>
          </a:p>
          <a:p>
            <a:pPr lvl="1"/>
            <a:r>
              <a:rPr lang="en-US"/>
              <a:t>people over-predict what they will see and become aware of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74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overestimate of breadth</a:t>
            </a:r>
          </a:p>
          <a:p>
            <a:pPr lvl="1"/>
            <a:r>
              <a:rPr lang="en-US" dirty="0"/>
              <a:t>belief that viewers can take in all (or most) of the details of a scene at once</a:t>
            </a:r>
          </a:p>
          <a:p>
            <a:pPr lvl="1"/>
            <a:r>
              <a:rPr lang="en-US" dirty="0"/>
              <a:t>adding extra visual features makes it harder to find specifics bits of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Munzner’s</a:t>
            </a:r>
            <a:r>
              <a:rPr lang="en-US" dirty="0"/>
              <a:t> NESTED MODEL</a:t>
            </a:r>
          </a:p>
          <a:p>
            <a:pPr lvl="1"/>
            <a:r>
              <a:rPr lang="en-US" dirty="0"/>
              <a:t>data/task abstraction—abstracting the specific domain questions and data from the domain-specific form into a generic, computational form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906324" y="6078927"/>
            <a:ext cx="7527615" cy="2468880"/>
            <a:chOff x="2656680" y="3689351"/>
            <a:chExt cx="7527615" cy="2468880"/>
          </a:xfrm>
        </p:grpSpPr>
        <p:sp>
          <p:nvSpPr>
            <p:cNvPr id="21" name="object 10"/>
            <p:cNvSpPr txBox="1"/>
            <p:nvPr/>
          </p:nvSpPr>
          <p:spPr>
            <a:xfrm>
              <a:off x="2656680" y="3689351"/>
              <a:ext cx="7527615" cy="246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5E5E5E"/>
              </a:solidFill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511175" marR="4006850" indent="-378460">
                <a:lnSpc>
                  <a:spcPct val="139700"/>
                </a:lnSpc>
              </a:pPr>
              <a:r>
                <a:rPr lang="en-US" sz="2400" spc="10" dirty="0">
                  <a:latin typeface="Arial"/>
                  <a:cs typeface="Arial"/>
                </a:rPr>
                <a:t>D</a:t>
              </a:r>
              <a:r>
                <a:rPr sz="2400" spc="10" dirty="0">
                  <a:latin typeface="Arial"/>
                  <a:cs typeface="Arial"/>
                </a:rPr>
                <a:t>omain </a:t>
              </a:r>
              <a:r>
                <a:rPr lang="en-US" sz="2400" spc="10" dirty="0">
                  <a:latin typeface="Arial"/>
                  <a:cs typeface="Arial"/>
                </a:rPr>
                <a:t>S</a:t>
              </a:r>
              <a:r>
                <a:rPr sz="2400" spc="10" dirty="0">
                  <a:latin typeface="Arial"/>
                  <a:cs typeface="Arial"/>
                </a:rPr>
                <a:t>ituation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07531" y="4214260"/>
              <a:ext cx="7010400" cy="180554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5E5E5E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&amp; Task Abstraction</a:t>
              </a:r>
            </a:p>
          </p:txBody>
        </p:sp>
        <p:sp>
          <p:nvSpPr>
            <p:cNvPr id="26" name="object 6"/>
            <p:cNvSpPr/>
            <p:nvPr/>
          </p:nvSpPr>
          <p:spPr>
            <a:xfrm>
              <a:off x="3456781" y="4705350"/>
              <a:ext cx="6502400" cy="1168400"/>
            </a:xfrm>
            <a:custGeom>
              <a:avLst/>
              <a:gdLst/>
              <a:ahLst/>
              <a:cxnLst/>
              <a:rect l="l" t="t" r="r" b="b"/>
              <a:pathLst>
                <a:path w="6337300" h="1168400">
                  <a:moveTo>
                    <a:pt x="0" y="0"/>
                  </a:moveTo>
                  <a:lnTo>
                    <a:pt x="6337300" y="0"/>
                  </a:lnTo>
                  <a:lnTo>
                    <a:pt x="63373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BA8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20" dirty="0">
                  <a:latin typeface="Arial"/>
                  <a:cs typeface="Arial"/>
                </a:rPr>
                <a:t>Visual </a:t>
              </a:r>
              <a:r>
                <a:rPr lang="fr-FR" sz="2400" spc="20" dirty="0" err="1">
                  <a:latin typeface="Arial"/>
                  <a:cs typeface="Arial"/>
                </a:rPr>
                <a:t>Encoding</a:t>
              </a:r>
              <a:r>
                <a:rPr lang="fr-FR" sz="2400" spc="20" dirty="0">
                  <a:latin typeface="Arial"/>
                  <a:cs typeface="Arial"/>
                </a:rPr>
                <a:t> &amp; Interaction</a:t>
              </a:r>
              <a:endParaRPr sz="2400" dirty="0"/>
            </a:p>
          </p:txBody>
        </p:sp>
        <p:sp>
          <p:nvSpPr>
            <p:cNvPr id="27" name="object 8"/>
            <p:cNvSpPr/>
            <p:nvPr/>
          </p:nvSpPr>
          <p:spPr>
            <a:xfrm>
              <a:off x="3825081" y="5213350"/>
              <a:ext cx="6064250" cy="533400"/>
            </a:xfrm>
            <a:custGeom>
              <a:avLst/>
              <a:gdLst/>
              <a:ahLst/>
              <a:cxnLst/>
              <a:rect l="l" t="t" r="r" b="b"/>
              <a:pathLst>
                <a:path w="5816600" h="533400">
                  <a:moveTo>
                    <a:pt x="0" y="0"/>
                  </a:moveTo>
                  <a:lnTo>
                    <a:pt x="5816600" y="0"/>
                  </a:lnTo>
                  <a:lnTo>
                    <a:pt x="5816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2FF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10" dirty="0">
                  <a:latin typeface="Arial"/>
                  <a:cs typeface="Arial"/>
                </a:rPr>
                <a:t>Technique &amp; </a:t>
              </a:r>
              <a:r>
                <a:rPr lang="fr-FR" sz="2400" spc="10" dirty="0" err="1">
                  <a:latin typeface="Arial"/>
                  <a:cs typeface="Arial"/>
                </a:rPr>
                <a:t>Algorithm</a:t>
              </a:r>
              <a:endParaRPr lang="fr-FR" sz="2400" dirty="0">
                <a:latin typeface="Arial"/>
                <a:cs typeface="Arial"/>
              </a:endParaRPr>
            </a:p>
          </p:txBody>
        </p:sp>
        <p:sp>
          <p:nvSpPr>
            <p:cNvPr id="28" name="object 11"/>
            <p:cNvSpPr/>
            <p:nvPr/>
          </p:nvSpPr>
          <p:spPr>
            <a:xfrm>
              <a:off x="9038432" y="4942116"/>
              <a:ext cx="427355" cy="392430"/>
            </a:xfrm>
            <a:custGeom>
              <a:avLst/>
              <a:gdLst/>
              <a:ahLst/>
              <a:cxnLst/>
              <a:rect l="l" t="t" r="r" b="b"/>
              <a:pathLst>
                <a:path w="427354" h="392429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19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2"/>
            <p:cNvSpPr/>
            <p:nvPr/>
          </p:nvSpPr>
          <p:spPr>
            <a:xfrm>
              <a:off x="9401507" y="5306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"/>
            <p:cNvSpPr/>
            <p:nvPr/>
          </p:nvSpPr>
          <p:spPr>
            <a:xfrm>
              <a:off x="8479632" y="44323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4"/>
            <p:cNvSpPr/>
            <p:nvPr/>
          </p:nvSpPr>
          <p:spPr>
            <a:xfrm>
              <a:off x="8842707" y="4798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5"/>
            <p:cNvSpPr/>
            <p:nvPr/>
          </p:nvSpPr>
          <p:spPr>
            <a:xfrm>
              <a:off x="7870032" y="39370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6"/>
            <p:cNvSpPr/>
            <p:nvPr/>
          </p:nvSpPr>
          <p:spPr>
            <a:xfrm>
              <a:off x="8233107" y="43035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147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74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overestimate of countenance</a:t>
            </a:r>
          </a:p>
          <a:p>
            <a:pPr lvl="1"/>
            <a:r>
              <a:rPr lang="en-US" dirty="0"/>
              <a:t>belief that user will attend to a higher proportion of the display than they do</a:t>
            </a:r>
          </a:p>
          <a:p>
            <a:pPr lvl="1"/>
            <a:r>
              <a:rPr lang="en-US" dirty="0"/>
              <a:t>users typically have expectations about where in a display to look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36781" y="9327691"/>
            <a:ext cx="254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FFFFFF"/>
                </a:solidFill>
                <a:latin typeface="Gill Sans MT"/>
                <a:cs typeface="Gill Sans MT"/>
              </a:rPr>
              <a:t>74</a:t>
            </a:r>
            <a:endParaRPr>
              <a:latin typeface="Gill Sans MT"/>
              <a:cs typeface="Gill Sans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overestimate of depth</a:t>
            </a:r>
          </a:p>
          <a:p>
            <a:pPr lvl="1"/>
            <a:r>
              <a:rPr lang="en-US" dirty="0"/>
              <a:t>belief that attending to an object leads to more complete and deep understanding than is the case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64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Tufte’s</a:t>
            </a:r>
            <a:r>
              <a:rPr lang="en-US" dirty="0"/>
              <a:t> design principles</a:t>
            </a:r>
          </a:p>
          <a:p>
            <a:pPr lvl="1"/>
            <a:r>
              <a:rPr lang="en-US" dirty="0"/>
              <a:t>maximize the data-ink ratio</a:t>
            </a:r>
          </a:p>
          <a:p>
            <a:pPr lvl="1"/>
            <a:r>
              <a:rPr lang="en-US" dirty="0"/>
              <a:t>avoid chart junk (sometimes)</a:t>
            </a:r>
          </a:p>
          <a:p>
            <a:pPr lvl="1"/>
            <a:r>
              <a:rPr lang="en-US" dirty="0"/>
              <a:t>use multifunctioning elements</a:t>
            </a:r>
          </a:p>
          <a:p>
            <a:pPr lvl="1"/>
            <a:r>
              <a:rPr lang="en-US" dirty="0"/>
              <a:t>layer information</a:t>
            </a:r>
          </a:p>
          <a:p>
            <a:pPr lvl="1"/>
            <a:r>
              <a:rPr lang="en-US" dirty="0"/>
              <a:t>maximize the data density</a:t>
            </a:r>
          </a:p>
          <a:p>
            <a:pPr lvl="1"/>
            <a:r>
              <a:rPr lang="en-US" dirty="0"/>
              <a:t>shrink the graphics</a:t>
            </a:r>
          </a:p>
          <a:p>
            <a:pPr lvl="1"/>
            <a:r>
              <a:rPr lang="en-US" dirty="0"/>
              <a:t>maximize the amount of data shown (sometimes)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DESIGN CRITIQUES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4741" y="2000250"/>
            <a:ext cx="8630781" cy="572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4739" y="2000250"/>
            <a:ext cx="8630920" cy="5727700"/>
          </a:xfrm>
          <a:custGeom>
            <a:avLst/>
            <a:gdLst/>
            <a:ahLst/>
            <a:cxnLst/>
            <a:rect l="l" t="t" r="r" b="b"/>
            <a:pathLst>
              <a:path w="8630920" h="5727700">
                <a:moveTo>
                  <a:pt x="0" y="0"/>
                </a:moveTo>
                <a:lnTo>
                  <a:pt x="8630781" y="0"/>
                </a:lnTo>
                <a:lnTo>
                  <a:pt x="8630781" y="5727700"/>
                </a:lnTo>
                <a:lnTo>
                  <a:pt x="0" y="5727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2206" y="94268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0" y="0"/>
                </a:moveTo>
                <a:lnTo>
                  <a:pt x="9906000" y="0"/>
                </a:lnTo>
              </a:path>
            </a:pathLst>
          </a:custGeom>
          <a:ln w="151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4"/>
              </a:rPr>
              <a:t>http://www.guardian.co.uk/techhnology/blog/2008/jan/21/liesdamnliesandstevejobs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99831" y="2641600"/>
            <a:ext cx="7340600" cy="577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U.S. SmartPhone Marketshare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621535" y="4465464"/>
            <a:ext cx="1782371" cy="2333972"/>
            <a:chOff x="3153960" y="4447863"/>
            <a:chExt cx="1782371" cy="2333972"/>
          </a:xfrm>
        </p:grpSpPr>
        <p:sp>
          <p:nvSpPr>
            <p:cNvPr id="14" name="object 26"/>
            <p:cNvSpPr/>
            <p:nvPr/>
          </p:nvSpPr>
          <p:spPr>
            <a:xfrm>
              <a:off x="3153960" y="4457971"/>
              <a:ext cx="304372" cy="303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/>
            <p:cNvSpPr/>
            <p:nvPr/>
          </p:nvSpPr>
          <p:spPr>
            <a:xfrm>
              <a:off x="3153960" y="4838971"/>
              <a:ext cx="304372" cy="303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8"/>
            <p:cNvSpPr/>
            <p:nvPr/>
          </p:nvSpPr>
          <p:spPr>
            <a:xfrm>
              <a:off x="3153960" y="5219971"/>
              <a:ext cx="304372" cy="3038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9"/>
            <p:cNvSpPr/>
            <p:nvPr/>
          </p:nvSpPr>
          <p:spPr>
            <a:xfrm>
              <a:off x="3153960" y="5600971"/>
              <a:ext cx="304372" cy="303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30"/>
            <p:cNvSpPr/>
            <p:nvPr/>
          </p:nvSpPr>
          <p:spPr>
            <a:xfrm>
              <a:off x="3153960" y="5981971"/>
              <a:ext cx="304372" cy="3038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1"/>
            <p:cNvSpPr/>
            <p:nvPr/>
          </p:nvSpPr>
          <p:spPr>
            <a:xfrm>
              <a:off x="3153960" y="6362971"/>
              <a:ext cx="304372" cy="3038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2"/>
            <p:cNvSpPr txBox="1"/>
            <p:nvPr/>
          </p:nvSpPr>
          <p:spPr>
            <a:xfrm>
              <a:off x="3660616" y="4447863"/>
              <a:ext cx="1275715" cy="23339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060"/>
                </a:lnSpc>
              </a:pPr>
              <a:r>
                <a:rPr sz="2600" spc="-15" dirty="0">
                  <a:latin typeface="Gill Sans MT"/>
                  <a:cs typeface="Gill Sans MT"/>
                </a:rPr>
                <a:t>RIM</a:t>
              </a:r>
              <a:endParaRPr sz="2600" dirty="0">
                <a:latin typeface="Gill Sans MT"/>
                <a:cs typeface="Gill Sans MT"/>
              </a:endParaRPr>
            </a:p>
            <a:p>
              <a:pPr marL="12700" marR="5080">
                <a:lnSpc>
                  <a:spcPts val="3000"/>
                </a:lnSpc>
                <a:spcBef>
                  <a:spcPts val="140"/>
                </a:spcBef>
              </a:pPr>
              <a:r>
                <a:rPr sz="2600" dirty="0">
                  <a:latin typeface="Gill Sans MT"/>
                  <a:cs typeface="Gill Sans MT"/>
                </a:rPr>
                <a:t>App</a:t>
              </a:r>
              <a:r>
                <a:rPr sz="2600" spc="-5" dirty="0">
                  <a:latin typeface="Gill Sans MT"/>
                  <a:cs typeface="Gill Sans MT"/>
                </a:rPr>
                <a:t>l</a:t>
              </a:r>
              <a:r>
                <a:rPr sz="2600" dirty="0">
                  <a:latin typeface="Gill Sans MT"/>
                  <a:cs typeface="Gill Sans MT"/>
                </a:rPr>
                <a:t>e </a:t>
              </a:r>
              <a:r>
                <a:rPr sz="2600" spc="-15" dirty="0">
                  <a:latin typeface="Gill Sans MT"/>
                  <a:cs typeface="Gill Sans MT"/>
                </a:rPr>
                <a:t>Palm Moto</a:t>
              </a:r>
              <a:r>
                <a:rPr sz="2600" spc="-80" dirty="0">
                  <a:latin typeface="Gill Sans MT"/>
                  <a:cs typeface="Gill Sans MT"/>
                </a:rPr>
                <a:t>r</a:t>
              </a:r>
              <a:r>
                <a:rPr sz="2600" spc="-15" dirty="0">
                  <a:latin typeface="Gill Sans MT"/>
                  <a:cs typeface="Gill Sans MT"/>
                </a:rPr>
                <a:t>o</a:t>
              </a:r>
              <a:r>
                <a:rPr sz="2600" dirty="0">
                  <a:latin typeface="Gill Sans MT"/>
                  <a:cs typeface="Gill Sans MT"/>
                </a:rPr>
                <a:t>l</a:t>
              </a:r>
              <a:r>
                <a:rPr sz="2600" spc="-15" dirty="0">
                  <a:latin typeface="Gill Sans MT"/>
                  <a:cs typeface="Gill Sans MT"/>
                </a:rPr>
                <a:t>a No</a:t>
              </a:r>
              <a:r>
                <a:rPr sz="2600" dirty="0">
                  <a:latin typeface="Gill Sans MT"/>
                  <a:cs typeface="Gill Sans MT"/>
                </a:rPr>
                <a:t>ki</a:t>
              </a:r>
              <a:r>
                <a:rPr sz="2600" spc="-15" dirty="0">
                  <a:latin typeface="Gill Sans MT"/>
                  <a:cs typeface="Gill Sans MT"/>
                </a:rPr>
                <a:t>a</a:t>
              </a:r>
              <a:r>
                <a:rPr sz="2600" spc="-10" dirty="0">
                  <a:latin typeface="Gill Sans MT"/>
                  <a:cs typeface="Gill Sans MT"/>
                </a:rPr>
                <a:t> </a:t>
              </a:r>
              <a:r>
                <a:rPr sz="2600" spc="-5" dirty="0">
                  <a:latin typeface="Gill Sans MT"/>
                  <a:cs typeface="Gill Sans MT"/>
                </a:rPr>
                <a:t>O</a:t>
              </a:r>
              <a:r>
                <a:rPr sz="2600" dirty="0">
                  <a:latin typeface="Gill Sans MT"/>
                  <a:cs typeface="Gill Sans MT"/>
                </a:rPr>
                <a:t>ther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272881" y="2311400"/>
            <a:ext cx="6794500" cy="6642100"/>
            <a:chOff x="5469731" y="2311400"/>
            <a:chExt cx="6794500" cy="6642100"/>
          </a:xfrm>
        </p:grpSpPr>
        <p:sp>
          <p:nvSpPr>
            <p:cNvPr id="3" name="object 3"/>
            <p:cNvSpPr/>
            <p:nvPr/>
          </p:nvSpPr>
          <p:spPr>
            <a:xfrm>
              <a:off x="5545931" y="2311400"/>
              <a:ext cx="3200400" cy="327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34560" y="2387600"/>
              <a:ext cx="3035571" cy="312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9731" y="4686300"/>
              <a:ext cx="3276600" cy="901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8952" y="4772931"/>
              <a:ext cx="3121178" cy="7388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69731" y="5295900"/>
              <a:ext cx="3276600" cy="1574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45942" y="5374435"/>
              <a:ext cx="3124189" cy="141406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6431" y="5435600"/>
              <a:ext cx="3009900" cy="284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8700" y="5511801"/>
              <a:ext cx="2851430" cy="26891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93731" y="5435600"/>
              <a:ext cx="3746500" cy="3517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79784" y="5511801"/>
              <a:ext cx="3581787" cy="312369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93931" y="2311400"/>
              <a:ext cx="3670300" cy="56896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70131" y="2387600"/>
              <a:ext cx="3123780" cy="553143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06431" y="3759200"/>
              <a:ext cx="774700" cy="2794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996545" y="3716451"/>
              <a:ext cx="75565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21.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2%</a:t>
              </a:r>
              <a:endParaRPr sz="2400">
                <a:latin typeface="Gill Sans MT"/>
                <a:cs typeface="Gill Sans MT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320631" y="5118100"/>
              <a:ext cx="609600" cy="279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293726" y="5067384"/>
              <a:ext cx="60325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3.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1%</a:t>
              </a:r>
              <a:endParaRPr sz="2400">
                <a:latin typeface="Gill Sans MT"/>
                <a:cs typeface="Gill Sans MT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333331" y="5803900"/>
              <a:ext cx="609600" cy="2794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309919" y="5754549"/>
              <a:ext cx="60325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7.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4%</a:t>
              </a:r>
              <a:endParaRPr sz="2400">
                <a:latin typeface="Gill Sans MT"/>
                <a:cs typeface="Gill Sans MT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15931" y="6807200"/>
              <a:ext cx="622300" cy="2794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17731" y="7493000"/>
              <a:ext cx="723900" cy="2794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804643" y="6756425"/>
              <a:ext cx="2405380" cy="10772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9.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8%</a:t>
              </a:r>
              <a:endParaRPr sz="2400">
                <a:latin typeface="Gill Sans MT"/>
                <a:cs typeface="Gill Sans MT"/>
              </a:endParaRPr>
            </a:p>
            <a:p>
              <a:pPr>
                <a:spcBef>
                  <a:spcPts val="44"/>
                </a:spcBef>
              </a:pPr>
              <a:endParaRPr sz="2200">
                <a:latin typeface="Times New Roman"/>
                <a:cs typeface="Times New Roman"/>
              </a:endParaRPr>
            </a:p>
            <a:p>
              <a:pPr marR="5080" algn="r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19.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5%</a:t>
              </a:r>
              <a:endParaRPr sz="2400">
                <a:latin typeface="Gill Sans MT"/>
                <a:cs typeface="Gill Sans MT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0283031" y="4699000"/>
              <a:ext cx="762000" cy="2794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259322" y="4653269"/>
              <a:ext cx="75565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solidFill>
                    <a:srgbClr val="FFFFFF"/>
                  </a:solidFill>
                  <a:latin typeface="Gill Sans MT"/>
                  <a:cs typeface="Gill Sans MT"/>
                </a:rPr>
                <a:t>39.</a:t>
              </a:r>
              <a:r>
                <a:rPr sz="2400" spc="-15" dirty="0">
                  <a:solidFill>
                    <a:srgbClr val="FFFFFF"/>
                  </a:solidFill>
                  <a:latin typeface="Gill Sans MT"/>
                  <a:cs typeface="Gill Sans MT"/>
                </a:rPr>
                <a:t>0%</a:t>
              </a:r>
              <a:endParaRPr sz="2400">
                <a:latin typeface="Gill Sans MT"/>
                <a:cs typeface="Gill Sans M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621535" y="4465464"/>
            <a:ext cx="1782371" cy="2333972"/>
            <a:chOff x="3153960" y="4447863"/>
            <a:chExt cx="1782371" cy="2333972"/>
          </a:xfrm>
        </p:grpSpPr>
        <p:sp>
          <p:nvSpPr>
            <p:cNvPr id="26" name="object 26"/>
            <p:cNvSpPr/>
            <p:nvPr/>
          </p:nvSpPr>
          <p:spPr>
            <a:xfrm>
              <a:off x="3153960" y="4457971"/>
              <a:ext cx="304372" cy="3038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53960" y="4838971"/>
              <a:ext cx="304372" cy="3038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3960" y="5219971"/>
              <a:ext cx="304372" cy="30386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3960" y="5600971"/>
              <a:ext cx="304372" cy="3038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3960" y="5981971"/>
              <a:ext cx="304372" cy="30386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3960" y="6362971"/>
              <a:ext cx="304372" cy="30386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660616" y="4447863"/>
              <a:ext cx="1275715" cy="23339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060"/>
                </a:lnSpc>
              </a:pPr>
              <a:r>
                <a:rPr sz="2600" spc="-15" dirty="0">
                  <a:latin typeface="Gill Sans MT"/>
                  <a:cs typeface="Gill Sans MT"/>
                </a:rPr>
                <a:t>RIM</a:t>
              </a:r>
              <a:endParaRPr sz="2600" dirty="0">
                <a:latin typeface="Gill Sans MT"/>
                <a:cs typeface="Gill Sans MT"/>
              </a:endParaRPr>
            </a:p>
            <a:p>
              <a:pPr marL="12700" marR="5080">
                <a:lnSpc>
                  <a:spcPts val="3000"/>
                </a:lnSpc>
                <a:spcBef>
                  <a:spcPts val="140"/>
                </a:spcBef>
              </a:pPr>
              <a:r>
                <a:rPr sz="2600" dirty="0">
                  <a:latin typeface="Gill Sans MT"/>
                  <a:cs typeface="Gill Sans MT"/>
                </a:rPr>
                <a:t>App</a:t>
              </a:r>
              <a:r>
                <a:rPr sz="2600" spc="-5" dirty="0">
                  <a:latin typeface="Gill Sans MT"/>
                  <a:cs typeface="Gill Sans MT"/>
                </a:rPr>
                <a:t>l</a:t>
              </a:r>
              <a:r>
                <a:rPr sz="2600" dirty="0">
                  <a:latin typeface="Gill Sans MT"/>
                  <a:cs typeface="Gill Sans MT"/>
                </a:rPr>
                <a:t>e </a:t>
              </a:r>
              <a:r>
                <a:rPr sz="2600" spc="-15" dirty="0">
                  <a:latin typeface="Gill Sans MT"/>
                  <a:cs typeface="Gill Sans MT"/>
                </a:rPr>
                <a:t>Palm Moto</a:t>
              </a:r>
              <a:r>
                <a:rPr sz="2600" spc="-80" dirty="0">
                  <a:latin typeface="Gill Sans MT"/>
                  <a:cs typeface="Gill Sans MT"/>
                </a:rPr>
                <a:t>r</a:t>
              </a:r>
              <a:r>
                <a:rPr sz="2600" spc="-15" dirty="0">
                  <a:latin typeface="Gill Sans MT"/>
                  <a:cs typeface="Gill Sans MT"/>
                </a:rPr>
                <a:t>o</a:t>
              </a:r>
              <a:r>
                <a:rPr sz="2600" dirty="0">
                  <a:latin typeface="Gill Sans MT"/>
                  <a:cs typeface="Gill Sans MT"/>
                </a:rPr>
                <a:t>l</a:t>
              </a:r>
              <a:r>
                <a:rPr sz="2600" spc="-15" dirty="0">
                  <a:latin typeface="Gill Sans MT"/>
                  <a:cs typeface="Gill Sans MT"/>
                </a:rPr>
                <a:t>a No</a:t>
              </a:r>
              <a:r>
                <a:rPr sz="2600" dirty="0">
                  <a:latin typeface="Gill Sans MT"/>
                  <a:cs typeface="Gill Sans MT"/>
                </a:rPr>
                <a:t>ki</a:t>
              </a:r>
              <a:r>
                <a:rPr sz="2600" spc="-15" dirty="0">
                  <a:latin typeface="Gill Sans MT"/>
                  <a:cs typeface="Gill Sans MT"/>
                </a:rPr>
                <a:t>a</a:t>
              </a:r>
              <a:r>
                <a:rPr sz="2600" spc="-10" dirty="0">
                  <a:latin typeface="Gill Sans MT"/>
                  <a:cs typeface="Gill Sans MT"/>
                </a:rPr>
                <a:t> </a:t>
              </a:r>
              <a:r>
                <a:rPr sz="2600" spc="-5" dirty="0">
                  <a:latin typeface="Gill Sans MT"/>
                  <a:cs typeface="Gill Sans MT"/>
                </a:rPr>
                <a:t>O</a:t>
              </a:r>
              <a:r>
                <a:rPr sz="2600" dirty="0">
                  <a:latin typeface="Gill Sans MT"/>
                  <a:cs typeface="Gill Sans MT"/>
                </a:rPr>
                <a:t>ther</a:t>
              </a:r>
            </a:p>
          </p:txBody>
        </p:sp>
      </p:grpSp>
      <p:sp>
        <p:nvSpPr>
          <p:cNvPr id="35" name="Content Placeholder 3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U.S. SmartPhone Marketshare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8231" y="6610350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08031" y="661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7831" y="66103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6231" y="661035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8031" y="5251450"/>
            <a:ext cx="6629400" cy="0"/>
          </a:xfrm>
          <a:custGeom>
            <a:avLst/>
            <a:gdLst/>
            <a:ahLst/>
            <a:cxnLst/>
            <a:rect l="l" t="t" r="r" b="b"/>
            <a:pathLst>
              <a:path w="6629400">
                <a:moveTo>
                  <a:pt x="0" y="0"/>
                </a:moveTo>
                <a:lnTo>
                  <a:pt x="66294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07831" y="525145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6231" y="525145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7831" y="38798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6231" y="387985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6231" y="2520950"/>
            <a:ext cx="9601200" cy="0"/>
          </a:xfrm>
          <a:custGeom>
            <a:avLst/>
            <a:gdLst/>
            <a:ahLst/>
            <a:cxnLst/>
            <a:rect l="l" t="t" r="r" b="b"/>
            <a:pathLst>
              <a:path w="9601200">
                <a:moveTo>
                  <a:pt x="0" y="0"/>
                </a:moveTo>
                <a:lnTo>
                  <a:pt x="9601200" y="0"/>
                </a:lnTo>
              </a:path>
            </a:pathLst>
          </a:custGeom>
          <a:ln w="1270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2581" y="7981950"/>
            <a:ext cx="9601200" cy="0"/>
          </a:xfrm>
          <a:custGeom>
            <a:avLst/>
            <a:gdLst/>
            <a:ahLst/>
            <a:cxnLst/>
            <a:rect l="l" t="t" r="r" b="b"/>
            <a:pathLst>
              <a:path w="9601200">
                <a:moveTo>
                  <a:pt x="0" y="0"/>
                </a:moveTo>
                <a:lnTo>
                  <a:pt x="96012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4031" y="2590800"/>
            <a:ext cx="1244600" cy="542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64831" y="2654300"/>
            <a:ext cx="1143000" cy="5321300"/>
          </a:xfrm>
          <a:custGeom>
            <a:avLst/>
            <a:gdLst/>
            <a:ahLst/>
            <a:cxnLst/>
            <a:rect l="l" t="t" r="r" b="b"/>
            <a:pathLst>
              <a:path w="1143000" h="5321300">
                <a:moveTo>
                  <a:pt x="0" y="0"/>
                </a:moveTo>
                <a:lnTo>
                  <a:pt x="1143000" y="0"/>
                </a:lnTo>
                <a:lnTo>
                  <a:pt x="1143000" y="5321300"/>
                </a:lnTo>
                <a:lnTo>
                  <a:pt x="0" y="5321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4231" y="5029200"/>
            <a:ext cx="1244600" cy="298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65031" y="5092700"/>
            <a:ext cx="1143000" cy="2882900"/>
          </a:xfrm>
          <a:custGeom>
            <a:avLst/>
            <a:gdLst/>
            <a:ahLst/>
            <a:cxnLst/>
            <a:rect l="l" t="t" r="r" b="b"/>
            <a:pathLst>
              <a:path w="1143000" h="2882900">
                <a:moveTo>
                  <a:pt x="0" y="0"/>
                </a:moveTo>
                <a:lnTo>
                  <a:pt x="1143000" y="0"/>
                </a:lnTo>
                <a:lnTo>
                  <a:pt x="1143000" y="2882900"/>
                </a:lnTo>
                <a:lnTo>
                  <a:pt x="0" y="2882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14431" y="5257800"/>
            <a:ext cx="1244600" cy="275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65231" y="5321300"/>
            <a:ext cx="1143000" cy="2654300"/>
          </a:xfrm>
          <a:custGeom>
            <a:avLst/>
            <a:gdLst/>
            <a:ahLst/>
            <a:cxnLst/>
            <a:rect l="l" t="t" r="r" b="b"/>
            <a:pathLst>
              <a:path w="1143000" h="2654300">
                <a:moveTo>
                  <a:pt x="0" y="0"/>
                </a:moveTo>
                <a:lnTo>
                  <a:pt x="1143000" y="0"/>
                </a:lnTo>
                <a:lnTo>
                  <a:pt x="1143000" y="2654300"/>
                </a:lnTo>
                <a:lnTo>
                  <a:pt x="0" y="2654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4631" y="6578600"/>
            <a:ext cx="1244600" cy="1435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65431" y="6642100"/>
            <a:ext cx="1143000" cy="1333500"/>
          </a:xfrm>
          <a:custGeom>
            <a:avLst/>
            <a:gdLst/>
            <a:ahLst/>
            <a:cxnLst/>
            <a:rect l="l" t="t" r="r" b="b"/>
            <a:pathLst>
              <a:path w="1143000" h="1333500">
                <a:moveTo>
                  <a:pt x="0" y="0"/>
                </a:moveTo>
                <a:lnTo>
                  <a:pt x="1143000" y="0"/>
                </a:lnTo>
                <a:lnTo>
                  <a:pt x="1143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14831" y="6908800"/>
            <a:ext cx="1244600" cy="1104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65631" y="6972300"/>
            <a:ext cx="1143000" cy="1003300"/>
          </a:xfrm>
          <a:custGeom>
            <a:avLst/>
            <a:gdLst/>
            <a:ahLst/>
            <a:cxnLst/>
            <a:rect l="l" t="t" r="r" b="b"/>
            <a:pathLst>
              <a:path w="1143000" h="1003300">
                <a:moveTo>
                  <a:pt x="0" y="0"/>
                </a:moveTo>
                <a:lnTo>
                  <a:pt x="1143000" y="0"/>
                </a:lnTo>
                <a:lnTo>
                  <a:pt x="114300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15031" y="7493000"/>
            <a:ext cx="1244600" cy="520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65831" y="7556500"/>
            <a:ext cx="1143000" cy="419100"/>
          </a:xfrm>
          <a:custGeom>
            <a:avLst/>
            <a:gdLst/>
            <a:ahLst/>
            <a:cxnLst/>
            <a:rect l="l" t="t" r="r" b="b"/>
            <a:pathLst>
              <a:path w="1143000" h="419100">
                <a:moveTo>
                  <a:pt x="0" y="0"/>
                </a:moveTo>
                <a:lnTo>
                  <a:pt x="1143000" y="0"/>
                </a:lnTo>
                <a:lnTo>
                  <a:pt x="11430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784931" y="7632700"/>
            <a:ext cx="292100" cy="241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72031" y="7048500"/>
            <a:ext cx="355600" cy="241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24057" y="7014199"/>
            <a:ext cx="9584690" cy="1202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05280" algn="r"/>
            <a:r>
              <a:rPr sz="2000" dirty="0">
                <a:latin typeface="Gill Sans MT"/>
                <a:cs typeface="Gill Sans MT"/>
              </a:rPr>
              <a:t>7.4</a:t>
            </a:r>
            <a:endParaRPr sz="2000">
              <a:latin typeface="Gill Sans MT"/>
              <a:cs typeface="Gill Sans MT"/>
            </a:endParaRPr>
          </a:p>
          <a:p>
            <a:pPr>
              <a:spcBef>
                <a:spcPts val="37"/>
              </a:spcBef>
            </a:pPr>
            <a:endParaRPr sz="1900">
              <a:latin typeface="Times New Roman"/>
              <a:cs typeface="Times New Roman"/>
            </a:endParaRPr>
          </a:p>
          <a:p>
            <a:pPr marR="5080" algn="r">
              <a:lnSpc>
                <a:spcPts val="2070"/>
              </a:lnSpc>
            </a:pPr>
            <a:r>
              <a:rPr sz="2000" dirty="0">
                <a:latin typeface="Gill Sans MT"/>
                <a:cs typeface="Gill Sans MT"/>
              </a:rPr>
              <a:t>3.1</a:t>
            </a:r>
            <a:endParaRPr sz="2000">
              <a:latin typeface="Gill Sans MT"/>
              <a:cs typeface="Gill Sans MT"/>
            </a:endParaRPr>
          </a:p>
          <a:p>
            <a:pPr marL="12700">
              <a:lnSpc>
                <a:spcPts val="2550"/>
              </a:lnSpc>
            </a:pPr>
            <a:r>
              <a:rPr sz="2400" spc="-15" dirty="0">
                <a:latin typeface="Gill Sans MT"/>
                <a:cs typeface="Gill Sans MT"/>
              </a:rPr>
              <a:t>0%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1659" y="6467219"/>
            <a:ext cx="5365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10%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71659" y="5101969"/>
            <a:ext cx="5365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20%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8270" y="8166242"/>
            <a:ext cx="5238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RIM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41846" y="8166242"/>
            <a:ext cx="7969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ther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67346" y="8166242"/>
            <a:ext cx="7467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Gill Sans MT"/>
                <a:cs typeface="Gill Sans MT"/>
              </a:rPr>
              <a:t>App</a:t>
            </a:r>
            <a:r>
              <a:rPr sz="2400" spc="-5" dirty="0">
                <a:latin typeface="Gill Sans MT"/>
                <a:cs typeface="Gill Sans MT"/>
              </a:rPr>
              <a:t>l</a:t>
            </a:r>
            <a:r>
              <a:rPr sz="2400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34370" y="8166242"/>
            <a:ext cx="6127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Palm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51200" y="8166242"/>
            <a:ext cx="11798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5" dirty="0">
                <a:latin typeface="Gill Sans MT"/>
                <a:cs typeface="Gill Sans MT"/>
              </a:rPr>
              <a:t>Moto</a:t>
            </a:r>
            <a:r>
              <a:rPr sz="2400" spc="-70" dirty="0">
                <a:latin typeface="Gill Sans MT"/>
                <a:cs typeface="Gill Sans MT"/>
              </a:rPr>
              <a:t>r</a:t>
            </a:r>
            <a:r>
              <a:rPr sz="2400" spc="-1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l</a:t>
            </a:r>
            <a:r>
              <a:rPr sz="2400" spc="-15" dirty="0">
                <a:latin typeface="Gill Sans MT"/>
                <a:cs typeface="Gill Sans MT"/>
              </a:rPr>
              <a:t>a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553882" y="8166242"/>
            <a:ext cx="77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20" dirty="0">
                <a:latin typeface="Gill Sans MT"/>
                <a:cs typeface="Gill Sans MT"/>
              </a:rPr>
              <a:t>Noki</a:t>
            </a:r>
            <a:r>
              <a:rPr sz="2400" spc="-15" dirty="0">
                <a:latin typeface="Gill Sans MT"/>
                <a:cs typeface="Gill Sans MT"/>
              </a:rPr>
              <a:t>a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71831" y="6718300"/>
            <a:ext cx="355600" cy="241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573164" y="6686539"/>
            <a:ext cx="3352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Gill Sans MT"/>
                <a:cs typeface="Gill Sans MT"/>
              </a:rPr>
              <a:t>9.8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58931" y="5397500"/>
            <a:ext cx="419100" cy="241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909464" y="5362246"/>
            <a:ext cx="4622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Gill Sans MT"/>
                <a:cs typeface="Gill Sans MT"/>
              </a:rPr>
              <a:t>19.5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07931" y="5156200"/>
            <a:ext cx="482600" cy="241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09264" y="5130154"/>
            <a:ext cx="4622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Gill Sans MT"/>
                <a:cs typeface="Gill Sans MT"/>
              </a:rPr>
              <a:t>21.2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20431" y="2730500"/>
            <a:ext cx="469900" cy="241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371659" y="2371469"/>
            <a:ext cx="1799589" cy="177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2400" spc="-15" dirty="0">
                <a:latin typeface="Gill Sans MT"/>
                <a:cs typeface="Gill Sans MT"/>
              </a:rPr>
              <a:t>40%</a:t>
            </a:r>
            <a:endParaRPr sz="2400">
              <a:latin typeface="Gill Sans MT"/>
              <a:cs typeface="Gill Sans MT"/>
            </a:endParaRPr>
          </a:p>
          <a:p>
            <a:pPr marR="5080" algn="r">
              <a:lnSpc>
                <a:spcPts val="2295"/>
              </a:lnSpc>
            </a:pPr>
            <a:r>
              <a:rPr sz="2000" dirty="0">
                <a:latin typeface="Gill Sans MT"/>
                <a:cs typeface="Gill Sans MT"/>
              </a:rPr>
              <a:t>39.0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4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/>
            <a:r>
              <a:rPr sz="2400" spc="-15" dirty="0">
                <a:latin typeface="Gill Sans MT"/>
                <a:cs typeface="Gill Sans MT"/>
              </a:rPr>
              <a:t>30%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6" name="Content Placeholder 4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U.S. SmartPhone Marketshare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  <a:p>
            <a:pPr lvl="1"/>
            <a:r>
              <a:rPr lang="en-US" dirty="0"/>
              <a:t>Visualization Analysis &amp; Design: Chapter 4 (pp. 66-93)</a:t>
            </a:r>
          </a:p>
          <a:p>
            <a:pPr lvl="1"/>
            <a:r>
              <a:rPr lang="en-US" dirty="0"/>
              <a:t>The Visual Display of Quantitative Information</a:t>
            </a:r>
            <a:r>
              <a:rPr lang="en-US"/>
              <a:t>: all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5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2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Munzner’s</a:t>
            </a:r>
            <a:r>
              <a:rPr lang="en-US" dirty="0"/>
              <a:t> NESTED MODEL</a:t>
            </a:r>
          </a:p>
          <a:p>
            <a:pPr lvl="1"/>
            <a:r>
              <a:rPr lang="en-US" dirty="0"/>
              <a:t>visual encoding &amp; interaction—decide on the specific way to create and manipulate the visual representation of the abstraction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906324" y="6078927"/>
            <a:ext cx="7527615" cy="2468880"/>
            <a:chOff x="2656680" y="3689351"/>
            <a:chExt cx="7527615" cy="2468880"/>
          </a:xfrm>
        </p:grpSpPr>
        <p:sp>
          <p:nvSpPr>
            <p:cNvPr id="20" name="object 10"/>
            <p:cNvSpPr txBox="1"/>
            <p:nvPr/>
          </p:nvSpPr>
          <p:spPr>
            <a:xfrm>
              <a:off x="2656680" y="3689351"/>
              <a:ext cx="7527615" cy="246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5E5E5E"/>
              </a:solidFill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511175" marR="4006850" indent="-378460">
                <a:lnSpc>
                  <a:spcPct val="139700"/>
                </a:lnSpc>
              </a:pPr>
              <a:r>
                <a:rPr lang="en-US" sz="2400" spc="10" dirty="0">
                  <a:latin typeface="Arial"/>
                  <a:cs typeface="Arial"/>
                </a:rPr>
                <a:t>D</a:t>
              </a:r>
              <a:r>
                <a:rPr sz="2400" spc="10" dirty="0">
                  <a:latin typeface="Arial"/>
                  <a:cs typeface="Arial"/>
                </a:rPr>
                <a:t>omain </a:t>
              </a:r>
              <a:r>
                <a:rPr lang="en-US" sz="2400" spc="10" dirty="0">
                  <a:latin typeface="Arial"/>
                  <a:cs typeface="Arial"/>
                </a:rPr>
                <a:t>S</a:t>
              </a:r>
              <a:r>
                <a:rPr sz="2400" spc="10" dirty="0">
                  <a:latin typeface="Arial"/>
                  <a:cs typeface="Arial"/>
                </a:rPr>
                <a:t>ituation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7531" y="4214260"/>
              <a:ext cx="7010400" cy="180554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5E5E5E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Data &amp; Task Abstraction</a:t>
              </a:r>
            </a:p>
          </p:txBody>
        </p:sp>
        <p:sp>
          <p:nvSpPr>
            <p:cNvPr id="22" name="object 6"/>
            <p:cNvSpPr/>
            <p:nvPr/>
          </p:nvSpPr>
          <p:spPr>
            <a:xfrm>
              <a:off x="3456781" y="4705350"/>
              <a:ext cx="6502400" cy="1168400"/>
            </a:xfrm>
            <a:custGeom>
              <a:avLst/>
              <a:gdLst/>
              <a:ahLst/>
              <a:cxnLst/>
              <a:rect l="l" t="t" r="r" b="b"/>
              <a:pathLst>
                <a:path w="6337300" h="1168400">
                  <a:moveTo>
                    <a:pt x="0" y="0"/>
                  </a:moveTo>
                  <a:lnTo>
                    <a:pt x="6337300" y="0"/>
                  </a:lnTo>
                  <a:lnTo>
                    <a:pt x="63373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BA8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200" b="1" spc="20" dirty="0">
                  <a:latin typeface="Arial"/>
                  <a:cs typeface="Arial"/>
                </a:rPr>
                <a:t>Visual </a:t>
              </a:r>
              <a:r>
                <a:rPr lang="fr-FR" sz="2200" b="1" spc="20" dirty="0" err="1">
                  <a:latin typeface="Arial"/>
                  <a:cs typeface="Arial"/>
                </a:rPr>
                <a:t>Encoding</a:t>
              </a:r>
              <a:r>
                <a:rPr lang="fr-FR" sz="2200" b="1" spc="20" dirty="0">
                  <a:latin typeface="Arial"/>
                  <a:cs typeface="Arial"/>
                </a:rPr>
                <a:t> &amp; Interaction</a:t>
              </a:r>
              <a:endParaRPr sz="2200" b="1" dirty="0"/>
            </a:p>
          </p:txBody>
        </p:sp>
        <p:sp>
          <p:nvSpPr>
            <p:cNvPr id="26" name="object 8"/>
            <p:cNvSpPr/>
            <p:nvPr/>
          </p:nvSpPr>
          <p:spPr>
            <a:xfrm>
              <a:off x="3825081" y="5213350"/>
              <a:ext cx="6064250" cy="533400"/>
            </a:xfrm>
            <a:custGeom>
              <a:avLst/>
              <a:gdLst/>
              <a:ahLst/>
              <a:cxnLst/>
              <a:rect l="l" t="t" r="r" b="b"/>
              <a:pathLst>
                <a:path w="5816600" h="533400">
                  <a:moveTo>
                    <a:pt x="0" y="0"/>
                  </a:moveTo>
                  <a:lnTo>
                    <a:pt x="5816600" y="0"/>
                  </a:lnTo>
                  <a:lnTo>
                    <a:pt x="5816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2FF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10" dirty="0">
                  <a:latin typeface="Arial"/>
                  <a:cs typeface="Arial"/>
                </a:rPr>
                <a:t>Technique &amp; </a:t>
              </a:r>
              <a:r>
                <a:rPr lang="fr-FR" sz="2400" spc="10" dirty="0" err="1">
                  <a:latin typeface="Arial"/>
                  <a:cs typeface="Arial"/>
                </a:rPr>
                <a:t>Algorithm</a:t>
              </a:r>
              <a:endParaRPr lang="fr-FR" sz="2400" dirty="0">
                <a:latin typeface="Arial"/>
                <a:cs typeface="Arial"/>
              </a:endParaRPr>
            </a:p>
          </p:txBody>
        </p:sp>
        <p:sp>
          <p:nvSpPr>
            <p:cNvPr id="27" name="object 11"/>
            <p:cNvSpPr/>
            <p:nvPr/>
          </p:nvSpPr>
          <p:spPr>
            <a:xfrm>
              <a:off x="9038432" y="4942116"/>
              <a:ext cx="427355" cy="392430"/>
            </a:xfrm>
            <a:custGeom>
              <a:avLst/>
              <a:gdLst/>
              <a:ahLst/>
              <a:cxnLst/>
              <a:rect l="l" t="t" r="r" b="b"/>
              <a:pathLst>
                <a:path w="427354" h="392429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19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/>
            <p:cNvSpPr/>
            <p:nvPr/>
          </p:nvSpPr>
          <p:spPr>
            <a:xfrm>
              <a:off x="9401507" y="5306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/>
            <p:cNvSpPr/>
            <p:nvPr/>
          </p:nvSpPr>
          <p:spPr>
            <a:xfrm>
              <a:off x="8479632" y="44323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/>
            <p:cNvSpPr/>
            <p:nvPr/>
          </p:nvSpPr>
          <p:spPr>
            <a:xfrm>
              <a:off x="8842707" y="4798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7870032" y="39370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6"/>
            <p:cNvSpPr/>
            <p:nvPr/>
          </p:nvSpPr>
          <p:spPr>
            <a:xfrm>
              <a:off x="8233107" y="43035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995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Munzner’s</a:t>
            </a:r>
            <a:r>
              <a:rPr lang="en-US" dirty="0"/>
              <a:t> NESTED MODEL</a:t>
            </a:r>
          </a:p>
          <a:p>
            <a:pPr lvl="1"/>
            <a:r>
              <a:rPr lang="en-US" dirty="0"/>
              <a:t>algorithm—crafting a detailed procedure that allows a computer to automatically and efficiently carry out the desired visualization goal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906324" y="6078927"/>
            <a:ext cx="7527615" cy="2468880"/>
            <a:chOff x="2656680" y="3689351"/>
            <a:chExt cx="7527615" cy="2468880"/>
          </a:xfrm>
        </p:grpSpPr>
        <p:sp>
          <p:nvSpPr>
            <p:cNvPr id="20" name="object 10"/>
            <p:cNvSpPr txBox="1"/>
            <p:nvPr/>
          </p:nvSpPr>
          <p:spPr>
            <a:xfrm>
              <a:off x="2656680" y="3689351"/>
              <a:ext cx="7527615" cy="24688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5E5E5E"/>
              </a:solidFill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511175" marR="4006850" indent="-378460">
                <a:lnSpc>
                  <a:spcPct val="139700"/>
                </a:lnSpc>
              </a:pPr>
              <a:r>
                <a:rPr lang="en-US" sz="2400" spc="10" dirty="0">
                  <a:latin typeface="Arial"/>
                  <a:cs typeface="Arial"/>
                </a:rPr>
                <a:t>D</a:t>
              </a:r>
              <a:r>
                <a:rPr sz="2400" spc="10" dirty="0">
                  <a:latin typeface="Arial"/>
                  <a:cs typeface="Arial"/>
                </a:rPr>
                <a:t>omain </a:t>
              </a:r>
              <a:r>
                <a:rPr lang="en-US" sz="2400" spc="10" dirty="0">
                  <a:latin typeface="Arial"/>
                  <a:cs typeface="Arial"/>
                </a:rPr>
                <a:t>S</a:t>
              </a:r>
              <a:r>
                <a:rPr sz="2400" spc="10" dirty="0">
                  <a:latin typeface="Arial"/>
                  <a:cs typeface="Arial"/>
                </a:rPr>
                <a:t>ituation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7531" y="4214260"/>
              <a:ext cx="7010400" cy="180554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5E5E5E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Data &amp; Task Abstraction</a:t>
              </a:r>
            </a:p>
          </p:txBody>
        </p:sp>
        <p:sp>
          <p:nvSpPr>
            <p:cNvPr id="22" name="object 6"/>
            <p:cNvSpPr/>
            <p:nvPr/>
          </p:nvSpPr>
          <p:spPr>
            <a:xfrm>
              <a:off x="3456781" y="4705350"/>
              <a:ext cx="6502400" cy="1168400"/>
            </a:xfrm>
            <a:custGeom>
              <a:avLst/>
              <a:gdLst/>
              <a:ahLst/>
              <a:cxnLst/>
              <a:rect l="l" t="t" r="r" b="b"/>
              <a:pathLst>
                <a:path w="6337300" h="1168400">
                  <a:moveTo>
                    <a:pt x="0" y="0"/>
                  </a:moveTo>
                  <a:lnTo>
                    <a:pt x="6337300" y="0"/>
                  </a:lnTo>
                  <a:lnTo>
                    <a:pt x="63373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BA8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spc="20" dirty="0">
                  <a:latin typeface="Arial"/>
                  <a:cs typeface="Arial"/>
                </a:rPr>
                <a:t>Visual </a:t>
              </a:r>
              <a:r>
                <a:rPr lang="fr-FR" sz="2400" spc="20" dirty="0" err="1">
                  <a:latin typeface="Arial"/>
                  <a:cs typeface="Arial"/>
                </a:rPr>
                <a:t>Encoding</a:t>
              </a:r>
              <a:r>
                <a:rPr lang="fr-FR" sz="2400" spc="20" dirty="0">
                  <a:latin typeface="Arial"/>
                  <a:cs typeface="Arial"/>
                </a:rPr>
                <a:t> &amp; Interaction</a:t>
              </a:r>
              <a:endParaRPr sz="2400" dirty="0"/>
            </a:p>
          </p:txBody>
        </p:sp>
        <p:sp>
          <p:nvSpPr>
            <p:cNvPr id="26" name="object 8"/>
            <p:cNvSpPr/>
            <p:nvPr/>
          </p:nvSpPr>
          <p:spPr>
            <a:xfrm>
              <a:off x="3825081" y="5213350"/>
              <a:ext cx="6064250" cy="533400"/>
            </a:xfrm>
            <a:custGeom>
              <a:avLst/>
              <a:gdLst/>
              <a:ahLst/>
              <a:cxnLst/>
              <a:rect l="l" t="t" r="r" b="b"/>
              <a:pathLst>
                <a:path w="5816600" h="533400">
                  <a:moveTo>
                    <a:pt x="0" y="0"/>
                  </a:moveTo>
                  <a:lnTo>
                    <a:pt x="5816600" y="0"/>
                  </a:lnTo>
                  <a:lnTo>
                    <a:pt x="5816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2FF"/>
            </a:solidFill>
            <a:ln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pPr marL="463550" marR="2289810" indent="-334963">
                <a:lnSpc>
                  <a:spcPct val="138900"/>
                </a:lnSpc>
              </a:pPr>
              <a:r>
                <a:rPr lang="fr-FR" sz="2400" b="1" spc="10" dirty="0">
                  <a:latin typeface="Arial"/>
                  <a:cs typeface="Arial"/>
                </a:rPr>
                <a:t>Technique &amp; </a:t>
              </a:r>
              <a:r>
                <a:rPr lang="fr-FR" sz="2400" b="1" spc="10" dirty="0" err="1">
                  <a:latin typeface="Arial"/>
                  <a:cs typeface="Arial"/>
                </a:rPr>
                <a:t>Algorithm</a:t>
              </a:r>
              <a:endParaRPr lang="fr-FR" sz="2400" b="1" dirty="0">
                <a:latin typeface="Arial"/>
                <a:cs typeface="Arial"/>
              </a:endParaRPr>
            </a:p>
          </p:txBody>
        </p:sp>
        <p:sp>
          <p:nvSpPr>
            <p:cNvPr id="27" name="object 11"/>
            <p:cNvSpPr/>
            <p:nvPr/>
          </p:nvSpPr>
          <p:spPr>
            <a:xfrm>
              <a:off x="9038432" y="4942116"/>
              <a:ext cx="427355" cy="392430"/>
            </a:xfrm>
            <a:custGeom>
              <a:avLst/>
              <a:gdLst/>
              <a:ahLst/>
              <a:cxnLst/>
              <a:rect l="l" t="t" r="r" b="b"/>
              <a:pathLst>
                <a:path w="427354" h="392429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19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/>
            <p:cNvSpPr/>
            <p:nvPr/>
          </p:nvSpPr>
          <p:spPr>
            <a:xfrm>
              <a:off x="9401507" y="5306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/>
            <p:cNvSpPr/>
            <p:nvPr/>
          </p:nvSpPr>
          <p:spPr>
            <a:xfrm>
              <a:off x="8479632" y="44323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/>
            <p:cNvSpPr/>
            <p:nvPr/>
          </p:nvSpPr>
          <p:spPr>
            <a:xfrm>
              <a:off x="8842707" y="47988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7870032" y="3937077"/>
              <a:ext cx="427355" cy="393700"/>
            </a:xfrm>
            <a:custGeom>
              <a:avLst/>
              <a:gdLst/>
              <a:ahLst/>
              <a:cxnLst/>
              <a:rect l="l" t="t" r="r" b="b"/>
              <a:pathLst>
                <a:path w="427354" h="393700">
                  <a:moveTo>
                    <a:pt x="0" y="10959"/>
                  </a:moveTo>
                  <a:lnTo>
                    <a:pt x="61621" y="3153"/>
                  </a:lnTo>
                  <a:lnTo>
                    <a:pt x="117267" y="77"/>
                  </a:lnTo>
                  <a:lnTo>
                    <a:pt x="167220" y="1399"/>
                  </a:lnTo>
                  <a:lnTo>
                    <a:pt x="211762" y="6788"/>
                  </a:lnTo>
                  <a:lnTo>
                    <a:pt x="251176" y="15912"/>
                  </a:lnTo>
                  <a:lnTo>
                    <a:pt x="315748" y="44038"/>
                  </a:lnTo>
                  <a:lnTo>
                    <a:pt x="363197" y="83120"/>
                  </a:lnTo>
                  <a:lnTo>
                    <a:pt x="395784" y="130505"/>
                  </a:lnTo>
                  <a:lnTo>
                    <a:pt x="415768" y="183538"/>
                  </a:lnTo>
                  <a:lnTo>
                    <a:pt x="425410" y="239563"/>
                  </a:lnTo>
                  <a:lnTo>
                    <a:pt x="427058" y="267869"/>
                  </a:lnTo>
                  <a:lnTo>
                    <a:pt x="426969" y="295927"/>
                  </a:lnTo>
                  <a:lnTo>
                    <a:pt x="425425" y="323406"/>
                  </a:lnTo>
                  <a:lnTo>
                    <a:pt x="422707" y="349974"/>
                  </a:lnTo>
                  <a:lnTo>
                    <a:pt x="419100" y="375299"/>
                  </a:lnTo>
                  <a:lnTo>
                    <a:pt x="419100" y="393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6"/>
            <p:cNvSpPr/>
            <p:nvPr/>
          </p:nvSpPr>
          <p:spPr>
            <a:xfrm>
              <a:off x="8233107" y="4303521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399" y="133102"/>
                  </a:lnTo>
                  <a:lnTo>
                    <a:pt x="118242" y="29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757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>
          <a:xfrm>
            <a:off x="4098131" y="381000"/>
            <a:ext cx="9144000" cy="1108781"/>
          </a:xfrm>
        </p:spPr>
        <p:txBody>
          <a:bodyPr/>
          <a:lstStyle/>
          <a:p>
            <a:pPr algn="ctr"/>
            <a:r>
              <a:rPr lang="en-US" dirty="0" err="1"/>
              <a:t>Munzner’s</a:t>
            </a:r>
            <a:r>
              <a:rPr lang="en-US" dirty="0"/>
              <a:t> NESTED MODEL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object 4"/>
          <p:cNvSpPr/>
          <p:nvPr/>
        </p:nvSpPr>
        <p:spPr>
          <a:xfrm>
            <a:off x="3571081" y="1905000"/>
            <a:ext cx="10198100" cy="660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7218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1476</Words>
  <Application>Microsoft Macintosh PowerPoint</Application>
  <PresentationFormat>Custom</PresentationFormat>
  <Paragraphs>286</Paragraphs>
  <Slides>69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Georgia</vt:lpstr>
      <vt:lpstr>Gill Sans MT</vt:lpstr>
      <vt:lpstr>Lucida Sans</vt:lpstr>
      <vt:lpstr>Times New Roman</vt:lpstr>
      <vt:lpstr>Verdana</vt:lpstr>
      <vt:lpstr>Custom Design</vt:lpstr>
      <vt:lpstr>CIS 4930/6930-002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4930/6930-902 Scientific Visualization</dc:title>
  <dc:creator>Paul Rosen</dc:creator>
  <cp:lastModifiedBy>Rosen, Paul</cp:lastModifiedBy>
  <cp:revision>43</cp:revision>
  <cp:lastPrinted>2019-01-09T15:22:44Z</cp:lastPrinted>
  <dcterms:created xsi:type="dcterms:W3CDTF">2015-03-11T16:30:07Z</dcterms:created>
  <dcterms:modified xsi:type="dcterms:W3CDTF">2019-01-09T15:23:41Z</dcterms:modified>
</cp:coreProperties>
</file>